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7" r:id="rId13"/>
    <p:sldId id="340" r:id="rId14"/>
    <p:sldId id="339" r:id="rId15"/>
    <p:sldId id="341" r:id="rId16"/>
    <p:sldId id="342" r:id="rId17"/>
    <p:sldId id="343" r:id="rId18"/>
    <p:sldId id="344" r:id="rId19"/>
    <p:sldId id="345" r:id="rId20"/>
    <p:sldId id="34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480"/>
    <a:srgbClr val="1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7" autoAdjust="0"/>
    <p:restoredTop sz="94660"/>
  </p:normalViewPr>
  <p:slideViewPr>
    <p:cSldViewPr>
      <p:cViewPr varScale="1">
        <p:scale>
          <a:sx n="62" d="100"/>
          <a:sy n="62" d="100"/>
        </p:scale>
        <p:origin x="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5E833-0D52-42AF-A94C-F90369CE0649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77171-7830-49D3-9617-0DF2342C4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17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ln w="19050">
            <a:solidFill>
              <a:schemeClr val="bg1"/>
            </a:solidFill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806847"/>
            <a:ext cx="7772400" cy="1470025"/>
          </a:xfrm>
        </p:spPr>
        <p:txBody>
          <a:bodyPr/>
          <a:lstStyle/>
          <a:p>
            <a:r>
              <a:rPr lang="en-CA" sz="9600" dirty="0" smtClean="0">
                <a:latin typeface="+mj-lt"/>
                <a:ea typeface="Microsoft JhengHei" panose="020B0604030504040204" pitchFamily="34" charset="-120"/>
              </a:rPr>
              <a:t>ITI1121</a:t>
            </a:r>
            <a:r>
              <a:rPr lang="tr-TR" sz="9600" dirty="0" smtClean="0">
                <a:latin typeface="+mj-lt"/>
                <a:ea typeface="Microsoft JhengHei" panose="020B0604030504040204" pitchFamily="34" charset="-120"/>
              </a:rPr>
              <a:t>A</a:t>
            </a:r>
            <a:endParaRPr lang="en-US" sz="9600" dirty="0">
              <a:latin typeface="+mj-lt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609600"/>
          </a:xfrm>
        </p:spPr>
        <p:txBody>
          <a:bodyPr>
            <a:no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LAB #</a:t>
            </a:r>
            <a:r>
              <a:rPr lang="en-CA" sz="2400" dirty="0" smtClean="0">
                <a:solidFill>
                  <a:srgbClr val="FFC000"/>
                </a:solidFill>
              </a:rPr>
              <a:t>6</a:t>
            </a:r>
            <a:endParaRPr lang="en-CA" sz="2400" dirty="0" smtClean="0"/>
          </a:p>
          <a:p>
            <a:r>
              <a:rPr lang="en-CA" sz="2400" dirty="0" smtClean="0"/>
              <a:t>Friday 11:30 – 14:30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179440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Professor: </a:t>
            </a:r>
            <a:r>
              <a:rPr lang="en-CA" dirty="0" err="1" smtClean="0"/>
              <a:t>Nour</a:t>
            </a:r>
            <a:r>
              <a:rPr lang="en-CA" dirty="0" smtClean="0"/>
              <a:t> El-</a:t>
            </a:r>
            <a:r>
              <a:rPr lang="en-CA" dirty="0" err="1" smtClean="0"/>
              <a:t>Kadri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11560" y="3861048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TA: Berk Soysal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4475584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rgbClr val="FF0000"/>
                </a:solidFill>
              </a:rPr>
              <a:t>bsoys096@uottawa.ca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26056" y="4941168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b="1" dirty="0" smtClean="0"/>
              <a:t>Office Hour: Fridays 15:00 – 16:00</a:t>
            </a:r>
          </a:p>
          <a:p>
            <a:r>
              <a:rPr lang="en-CA" sz="2000" b="1" dirty="0" smtClean="0"/>
              <a:t>Office Location: SITE 5000D</a:t>
            </a:r>
            <a:endParaRPr lang="en-US" sz="2000" b="1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411560" y="5733256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Download this ppt. </a:t>
            </a:r>
            <a:r>
              <a:rPr lang="en-CA" sz="2800" dirty="0"/>
              <a:t>-</a:t>
            </a:r>
            <a:r>
              <a:rPr lang="en-CA" sz="2800" dirty="0" smtClean="0"/>
              <a:t> </a:t>
            </a:r>
            <a:r>
              <a:rPr lang="en-CA" sz="2800" dirty="0" smtClean="0">
                <a:solidFill>
                  <a:srgbClr val="FFC000"/>
                </a:solidFill>
              </a:rPr>
              <a:t>http://uottawa.ml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028" name="Picture 4" descr="http://howtolearn.me/wp-content/uploads/2014/05/jav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8" y="392800"/>
            <a:ext cx="1835696" cy="11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293" y="55892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44016" y="-710877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Question 2c - cont’d </a:t>
            </a:r>
            <a:endParaRPr lang="en-CA" sz="2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" y="378393"/>
            <a:ext cx="9144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72"/>
          <a:stretch/>
        </p:blipFill>
        <p:spPr>
          <a:xfrm>
            <a:off x="0" y="4873769"/>
            <a:ext cx="8063039" cy="17509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1720" y="1052736"/>
            <a:ext cx="48965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3851919" y="2741409"/>
            <a:ext cx="5241297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706967" y="4264169"/>
            <a:ext cx="6426326" cy="34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6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877"/>
            <a:ext cx="9144000" cy="5206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5750"/>
            <a:ext cx="9144000" cy="2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5750"/>
            <a:ext cx="9144000" cy="298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157287"/>
            <a:ext cx="8210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" y="332656"/>
            <a:ext cx="9144000" cy="5377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/>
          <a:stretch/>
        </p:blipFill>
        <p:spPr>
          <a:xfrm>
            <a:off x="35496" y="5673691"/>
            <a:ext cx="9289032" cy="9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96143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73"/>
            <a:ext cx="9144000" cy="646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651"/>
            <a:ext cx="9144000" cy="55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96143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49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96143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196"/>
            <a:ext cx="9144000" cy="42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96143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7" y="908720"/>
            <a:ext cx="7458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96143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74199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96143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352425"/>
            <a:ext cx="79724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00835" y="37157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4400" dirty="0" smtClean="0"/>
              <a:t>Midterm Solutions</a:t>
            </a:r>
            <a:endParaRPr lang="en-CA" sz="4400" dirty="0"/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300"/>
            <a:ext cx="9144000" cy="354829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96143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68961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00835" y="37157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4400" dirty="0" smtClean="0"/>
              <a:t>Midterm Solutions</a:t>
            </a:r>
            <a:endParaRPr lang="en-CA" sz="4400" dirty="0"/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2205"/>
            <a:ext cx="8820472" cy="643139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828600" y="37157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A. Implement the class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Team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the box below.</a:t>
            </a:r>
            <a:b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sz="2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66999"/>
            <a:ext cx="4914900" cy="393382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828600" y="37157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B. Implement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class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Game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the box below.</a:t>
            </a:r>
            <a:b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sz="2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36223"/>
            <a:ext cx="6334125" cy="550545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252536" y="-18256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C. Implement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class </a:t>
            </a:r>
            <a:r>
              <a:rPr lang="en-CA" sz="20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ScoredGame</a:t>
            </a:r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the box below.</a:t>
            </a:r>
            <a:b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sz="2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64" y="810082"/>
            <a:ext cx="6076828" cy="58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90639" y="783760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Question 2a -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Fix 5 errors in the following Java program so </a:t>
            </a:r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that it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compiles and runs without error.</a:t>
            </a:r>
            <a:b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sz="2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5736" y="2102054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public class </a:t>
            </a:r>
            <a:r>
              <a:rPr lang="en-CA" sz="24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Utils</a:t>
            </a:r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  public static factorial(n){</a:t>
            </a: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    result=1</a:t>
            </a:r>
            <a:r>
              <a:rPr lang="en-CA" sz="24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;    </a:t>
            </a:r>
            <a:endParaRPr lang="en-CA" sz="2400" b="1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    </a:t>
            </a: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    for(</a:t>
            </a:r>
            <a:r>
              <a:rPr lang="en-CA" sz="24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i</a:t>
            </a:r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=1,i&lt;=</a:t>
            </a:r>
            <a:r>
              <a:rPr lang="en-CA" sz="24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n;i</a:t>
            </a:r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++){</a:t>
            </a: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      result=</a:t>
            </a:r>
            <a:r>
              <a:rPr lang="en-CA" sz="2400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i</a:t>
            </a:r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*result;</a:t>
            </a: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    }</a:t>
            </a: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    </a:t>
            </a: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    result;</a:t>
            </a: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  }</a:t>
            </a:r>
          </a:p>
          <a:p>
            <a:r>
              <a:rPr lang="en-CA" sz="2400" b="1" dirty="0">
                <a:solidFill>
                  <a:schemeClr val="bg1"/>
                </a:solidFill>
                <a:latin typeface="Lucida Sans" panose="020B0602030504020204" pitchFamily="34" charset="0"/>
              </a:rPr>
              <a:t>}</a:t>
            </a:r>
          </a:p>
        </p:txBody>
      </p:sp>
      <p:cxnSp>
        <p:nvCxnSpPr>
          <p:cNvPr id="5" name="Curved Connector 4"/>
          <p:cNvCxnSpPr/>
          <p:nvPr/>
        </p:nvCxnSpPr>
        <p:spPr>
          <a:xfrm rot="10800000">
            <a:off x="4481736" y="2780928"/>
            <a:ext cx="1602432" cy="720080"/>
          </a:xfrm>
          <a:prstGeom prst="curvedConnector3">
            <a:avLst>
              <a:gd name="adj1" fmla="val 10397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8373" y="323939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int</a:t>
            </a:r>
            <a:endParaRPr lang="en-CA" sz="2800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3789" y="157883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int</a:t>
            </a:r>
            <a:endParaRPr lang="en-CA" sz="2800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5932473" y="1812188"/>
            <a:ext cx="901316" cy="809903"/>
          </a:xfrm>
          <a:prstGeom prst="curvedConnector3">
            <a:avLst>
              <a:gd name="adj1" fmla="val 9798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1473555" y="3086916"/>
            <a:ext cx="1189726" cy="414093"/>
          </a:xfrm>
          <a:prstGeom prst="curvedConnector3">
            <a:avLst>
              <a:gd name="adj1" fmla="val 1185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8895" y="346349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int</a:t>
            </a:r>
            <a:endParaRPr lang="en-CA" sz="2800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418" y="336267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int</a:t>
            </a:r>
            <a:endParaRPr lang="en-CA" sz="2800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>
          <a:xfrm>
            <a:off x="2133435" y="3429626"/>
            <a:ext cx="1105791" cy="352210"/>
          </a:xfrm>
          <a:prstGeom prst="curvedConnector3">
            <a:avLst>
              <a:gd name="adj1" fmla="val 9693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515522" y="4933303"/>
            <a:ext cx="1105791" cy="352210"/>
          </a:xfrm>
          <a:prstGeom prst="curvedConnector3">
            <a:avLst>
              <a:gd name="adj1" fmla="val 9693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9201" y="4586188"/>
            <a:ext cx="149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return</a:t>
            </a:r>
            <a:endParaRPr lang="en-CA" sz="2800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7" grpId="0"/>
      <p:bldP spid="30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90639" y="783760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Question 2b -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xplain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why the following Java code does not compile.</a:t>
            </a:r>
            <a:b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sz="2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6"/>
          <a:stretch/>
        </p:blipFill>
        <p:spPr>
          <a:xfrm>
            <a:off x="179512" y="1883458"/>
            <a:ext cx="8856984" cy="40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90639" y="188640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Question 2c - Given </a:t>
            </a:r>
            <a: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declaration of the class Cell below.</a:t>
            </a:r>
            <a:br>
              <a:rPr lang="en-CA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CA" sz="2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n-CA" sz="2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9" y="1294209"/>
            <a:ext cx="80105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Programming-PowerPoint-Template</Template>
  <TotalTime>4768</TotalTime>
  <Words>219</Words>
  <Application>Microsoft Office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JhengHei</vt:lpstr>
      <vt:lpstr>Arial</vt:lpstr>
      <vt:lpstr>Calibri</vt:lpstr>
      <vt:lpstr>Lucida Sans</vt:lpstr>
      <vt:lpstr>Microsoft New Tai Lue</vt:lpstr>
      <vt:lpstr>Programming-PowerPoint-Template</vt:lpstr>
      <vt:lpstr>ITI1121A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GNG1106</dc:title>
  <dc:creator>Herrberk</dc:creator>
  <cp:lastModifiedBy>Berk Soysal</cp:lastModifiedBy>
  <cp:revision>346</cp:revision>
  <dcterms:created xsi:type="dcterms:W3CDTF">2015-09-23T16:26:39Z</dcterms:created>
  <dcterms:modified xsi:type="dcterms:W3CDTF">2016-03-04T05:39:30Z</dcterms:modified>
</cp:coreProperties>
</file>