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00800" cy="5002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27"/>
    <p:restoredTop sz="94689"/>
  </p:normalViewPr>
  <p:slideViewPr>
    <p:cSldViewPr snapToGrid="0" snapToObjects="1">
      <p:cViewPr varScale="1">
        <p:scale>
          <a:sx n="176" d="100"/>
          <a:sy n="176" d="100"/>
        </p:scale>
        <p:origin x="20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818650"/>
            <a:ext cx="5440680" cy="1741511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627320"/>
            <a:ext cx="4800600" cy="1207710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48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77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66322"/>
            <a:ext cx="1380173" cy="42391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66322"/>
            <a:ext cx="4060508" cy="42391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052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1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247081"/>
            <a:ext cx="5520690" cy="2080781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347547"/>
            <a:ext cx="5520690" cy="1094234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169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331608"/>
            <a:ext cx="2720340" cy="3173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331608"/>
            <a:ext cx="2720340" cy="31738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74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66323"/>
            <a:ext cx="5520690" cy="9668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226237"/>
            <a:ext cx="2707838" cy="60096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827197"/>
            <a:ext cx="2707838" cy="2687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226237"/>
            <a:ext cx="2721174" cy="600960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827197"/>
            <a:ext cx="2721174" cy="26875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53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3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3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3481"/>
            <a:ext cx="2064425" cy="1167183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720227"/>
            <a:ext cx="3240405" cy="3554813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0664"/>
            <a:ext cx="2064425" cy="278016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3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33481"/>
            <a:ext cx="2064425" cy="1167183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720227"/>
            <a:ext cx="3240405" cy="3554813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500664"/>
            <a:ext cx="2064425" cy="2780166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ABD3-9ACF-CA40-BC51-3D8D6E4C4ADE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3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66323"/>
            <a:ext cx="5520690" cy="96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331608"/>
            <a:ext cx="5520690" cy="31738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636311"/>
            <a:ext cx="1440180" cy="266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0ABD3-9ACF-CA40-BC51-3D8D6E4C4ADE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636311"/>
            <a:ext cx="2160270" cy="266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636311"/>
            <a:ext cx="1440180" cy="2663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A5927-F3EF-3344-BE63-B5E1C4620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1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>
            <a:extLst>
              <a:ext uri="{FF2B5EF4-FFF2-40B4-BE49-F238E27FC236}">
                <a16:creationId xmlns:a16="http://schemas.microsoft.com/office/drawing/2014/main" id="{B01810E7-B972-6543-9964-F9E71C5B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1845"/>
            <a:ext cx="3338663" cy="3995179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085294E-141E-1A41-9342-1B91B1B15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312" y="172349"/>
            <a:ext cx="3108287" cy="3708508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55950A7-7DE0-D241-B9A6-1C2BE52D517D}"/>
              </a:ext>
            </a:extLst>
          </p:cNvPr>
          <p:cNvGrpSpPr/>
          <p:nvPr/>
        </p:nvGrpSpPr>
        <p:grpSpPr>
          <a:xfrm>
            <a:off x="59960" y="4018527"/>
            <a:ext cx="1482277" cy="984270"/>
            <a:chOff x="185293" y="5038136"/>
            <a:chExt cx="1500195" cy="996169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212D69E-7B7E-4341-81CF-80596616EE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293" y="5826430"/>
              <a:ext cx="166525" cy="163576"/>
            </a:xfrm>
            <a:prstGeom prst="ellipse">
              <a:avLst/>
            </a:prstGeom>
            <a:solidFill>
              <a:srgbClr val="0099CC"/>
            </a:solidFill>
            <a:ln>
              <a:solidFill>
                <a:srgbClr val="0099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D5A7666-0B6E-CF41-89A9-5E127D58B69E}"/>
                </a:ext>
              </a:extLst>
            </p:cNvPr>
            <p:cNvSpPr txBox="1"/>
            <p:nvPr/>
          </p:nvSpPr>
          <p:spPr>
            <a:xfrm>
              <a:off x="319119" y="5785107"/>
              <a:ext cx="1079207" cy="249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1A.1.1.3 (n=36)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372C97F-3592-264C-BB3F-F567C61A80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293" y="5456350"/>
              <a:ext cx="166525" cy="163576"/>
            </a:xfrm>
            <a:prstGeom prst="ellipse">
              <a:avLst/>
            </a:prstGeom>
            <a:solidFill>
              <a:srgbClr val="CCCCFF"/>
            </a:solidFill>
            <a:ln>
              <a:solidFill>
                <a:srgbClr val="CCC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8409254-6425-6441-A453-F752F1A7BEAC}"/>
                </a:ext>
              </a:extLst>
            </p:cNvPr>
            <p:cNvSpPr txBox="1"/>
            <p:nvPr/>
          </p:nvSpPr>
          <p:spPr>
            <a:xfrm>
              <a:off x="319119" y="5415028"/>
              <a:ext cx="793668" cy="249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1A.2 (n=3)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7E7CA85-70C7-1D4B-9BDF-80A1824779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293" y="5643911"/>
              <a:ext cx="166525" cy="163576"/>
            </a:xfrm>
            <a:prstGeom prst="ellipse">
              <a:avLst/>
            </a:prstGeom>
            <a:solidFill>
              <a:srgbClr val="FF33FF"/>
            </a:solidFill>
            <a:ln>
              <a:solidFill>
                <a:srgbClr val="FF3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5AA724-D650-6944-B2B2-60AC7408F745}"/>
                </a:ext>
              </a:extLst>
            </p:cNvPr>
            <p:cNvSpPr txBox="1"/>
            <p:nvPr/>
          </p:nvSpPr>
          <p:spPr>
            <a:xfrm>
              <a:off x="319119" y="5602588"/>
              <a:ext cx="1147347" cy="249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1A.2-3-like (n=3)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057ECD0-B023-F245-AD3D-4CBE57A6F7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293" y="5260052"/>
              <a:ext cx="166525" cy="163576"/>
            </a:xfrm>
            <a:prstGeom prst="ellipse">
              <a:avLst/>
            </a:prstGeom>
            <a:solidFill>
              <a:srgbClr val="330066"/>
            </a:solidFill>
            <a:ln>
              <a:solidFill>
                <a:srgbClr val="3300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FB819CC-3603-304C-BFF5-117DF120935F}"/>
                </a:ext>
              </a:extLst>
            </p:cNvPr>
            <p:cNvSpPr txBox="1"/>
            <p:nvPr/>
          </p:nvSpPr>
          <p:spPr>
            <a:xfrm>
              <a:off x="319119" y="5218729"/>
              <a:ext cx="1366369" cy="249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1A.3.3.2/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pdm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 (n=53)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9C9FF6D-B01F-7F42-92D1-4544EC5B09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5293" y="5079459"/>
              <a:ext cx="166525" cy="163576"/>
            </a:xfrm>
            <a:prstGeom prst="ellipse">
              <a:avLst/>
            </a:prstGeom>
            <a:solidFill>
              <a:srgbClr val="3300FF"/>
            </a:solidFill>
            <a:ln>
              <a:solidFill>
                <a:srgbClr val="33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201F19C-57FE-3B48-BDF8-B90AF5B83165}"/>
                </a:ext>
              </a:extLst>
            </p:cNvPr>
            <p:cNvSpPr txBox="1"/>
            <p:nvPr/>
          </p:nvSpPr>
          <p:spPr>
            <a:xfrm>
              <a:off x="319119" y="5038136"/>
              <a:ext cx="1150592" cy="2491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1A.3.3.3 (n=145)</a:t>
              </a:r>
            </a:p>
          </p:txBody>
        </p:sp>
      </p:grpSp>
      <p:sp>
        <p:nvSpPr>
          <p:cNvPr id="15" name="Cross 14">
            <a:extLst>
              <a:ext uri="{FF2B5EF4-FFF2-40B4-BE49-F238E27FC236}">
                <a16:creationId xmlns:a16="http://schemas.microsoft.com/office/drawing/2014/main" id="{07BA1E15-DA39-184C-8FA4-5B76AE43B9D6}"/>
              </a:ext>
            </a:extLst>
          </p:cNvPr>
          <p:cNvSpPr>
            <a:spLocks noChangeAspect="1"/>
          </p:cNvSpPr>
          <p:nvPr/>
        </p:nvSpPr>
        <p:spPr>
          <a:xfrm>
            <a:off x="2831728" y="195591"/>
            <a:ext cx="99528" cy="98650"/>
          </a:xfrm>
          <a:prstGeom prst="plus">
            <a:avLst/>
          </a:prstGeom>
          <a:solidFill>
            <a:srgbClr val="FF4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248958D0-F92E-754A-83CB-BB1F28BB50CF}"/>
              </a:ext>
            </a:extLst>
          </p:cNvPr>
          <p:cNvSpPr>
            <a:spLocks noChangeAspect="1"/>
          </p:cNvSpPr>
          <p:nvPr/>
        </p:nvSpPr>
        <p:spPr>
          <a:xfrm>
            <a:off x="2874430" y="3051657"/>
            <a:ext cx="99528" cy="98650"/>
          </a:xfrm>
          <a:prstGeom prst="plus">
            <a:avLst/>
          </a:prstGeom>
          <a:solidFill>
            <a:srgbClr val="FF4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F6F2ED2-EFDB-7F4F-8F2B-A86D25FD357E}"/>
              </a:ext>
            </a:extLst>
          </p:cNvPr>
          <p:cNvSpPr txBox="1"/>
          <p:nvPr/>
        </p:nvSpPr>
        <p:spPr>
          <a:xfrm>
            <a:off x="2056584" y="4197238"/>
            <a:ext cx="1066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1B.2.2.1 (n=15)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CB143A5-DBEE-774F-BDF7-6776C13CA8EA}"/>
              </a:ext>
            </a:extLst>
          </p:cNvPr>
          <p:cNvSpPr>
            <a:spLocks noChangeAspect="1"/>
          </p:cNvSpPr>
          <p:nvPr/>
        </p:nvSpPr>
        <p:spPr>
          <a:xfrm>
            <a:off x="1920869" y="4239991"/>
            <a:ext cx="160618" cy="157775"/>
          </a:xfrm>
          <a:prstGeom prst="ellipse">
            <a:avLst/>
          </a:prstGeom>
          <a:solidFill>
            <a:srgbClr val="990065"/>
          </a:solidFill>
          <a:ln>
            <a:solidFill>
              <a:srgbClr val="99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ED96649-D068-4941-82D7-9C40F7ACA33F}"/>
              </a:ext>
            </a:extLst>
          </p:cNvPr>
          <p:cNvSpPr>
            <a:spLocks noChangeAspect="1"/>
          </p:cNvSpPr>
          <p:nvPr/>
        </p:nvSpPr>
        <p:spPr>
          <a:xfrm>
            <a:off x="1920869" y="4425963"/>
            <a:ext cx="160618" cy="157775"/>
          </a:xfrm>
          <a:prstGeom prst="ellipse">
            <a:avLst/>
          </a:prstGeom>
          <a:solidFill>
            <a:srgbClr val="CD9901"/>
          </a:solidFill>
          <a:ln>
            <a:solidFill>
              <a:srgbClr val="CC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38B8157-6E1C-E04E-9A4A-716E8A2FA3A2}"/>
              </a:ext>
            </a:extLst>
          </p:cNvPr>
          <p:cNvSpPr txBox="1"/>
          <p:nvPr/>
        </p:nvSpPr>
        <p:spPr>
          <a:xfrm>
            <a:off x="2056584" y="4383210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1B.2.1 (n=80)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3DC954E-AB80-F744-9F55-2DF8974F0103}"/>
              </a:ext>
            </a:extLst>
          </p:cNvPr>
          <p:cNvSpPr txBox="1"/>
          <p:nvPr/>
        </p:nvSpPr>
        <p:spPr>
          <a:xfrm>
            <a:off x="2056584" y="4018525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1B.2.2.2 (n=7)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461F90-D368-0043-B9C4-5F9624C00B61}"/>
              </a:ext>
            </a:extLst>
          </p:cNvPr>
          <p:cNvSpPr txBox="1"/>
          <p:nvPr/>
        </p:nvSpPr>
        <p:spPr>
          <a:xfrm>
            <a:off x="2056584" y="4567336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Clade consensus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3B49842-6098-2543-BD3A-4B9234D767A1}"/>
              </a:ext>
            </a:extLst>
          </p:cNvPr>
          <p:cNvSpPr>
            <a:spLocks noChangeAspect="1"/>
          </p:cNvSpPr>
          <p:nvPr/>
        </p:nvSpPr>
        <p:spPr>
          <a:xfrm>
            <a:off x="1920869" y="4061278"/>
            <a:ext cx="160618" cy="157775"/>
          </a:xfrm>
          <a:prstGeom prst="ellipse">
            <a:avLst/>
          </a:prstGeom>
          <a:solidFill>
            <a:srgbClr val="FF6665"/>
          </a:solidFill>
          <a:ln>
            <a:solidFill>
              <a:srgbClr val="FF6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FD5167-1DCA-1249-ACC8-479DE5CE59D9}"/>
              </a:ext>
            </a:extLst>
          </p:cNvPr>
          <p:cNvSpPr txBox="1"/>
          <p:nvPr/>
        </p:nvSpPr>
        <p:spPr>
          <a:xfrm>
            <a:off x="3622177" y="4009376"/>
            <a:ext cx="1752060" cy="24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H1v candidate vaccine virus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EF4898-73EF-5C45-B99B-4E5FFFDDE9F2}"/>
              </a:ext>
            </a:extLst>
          </p:cNvPr>
          <p:cNvSpPr txBox="1"/>
          <p:nvPr/>
        </p:nvSpPr>
        <p:spPr>
          <a:xfrm>
            <a:off x="3618474" y="4321248"/>
            <a:ext cx="19720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seasonal H1N1 vaccine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70452F-15FE-6346-BFFB-CB6EC555A74E}"/>
              </a:ext>
            </a:extLst>
          </p:cNvPr>
          <p:cNvSpPr txBox="1"/>
          <p:nvPr/>
        </p:nvSpPr>
        <p:spPr>
          <a:xfrm>
            <a:off x="3618474" y="4159035"/>
            <a:ext cx="1744141" cy="2432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Reported human H1v cases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F09816-C906-AD4A-8557-F82CD01A9F6A}"/>
              </a:ext>
            </a:extLst>
          </p:cNvPr>
          <p:cNvSpPr txBox="1"/>
          <p:nvPr/>
        </p:nvSpPr>
        <p:spPr>
          <a:xfrm>
            <a:off x="3622177" y="4515778"/>
            <a:ext cx="1163279" cy="24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HI tested viruses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90CC04-5352-EF42-80A5-31076452AA28}"/>
              </a:ext>
            </a:extLst>
          </p:cNvPr>
          <p:cNvSpPr txBox="1"/>
          <p:nvPr/>
        </p:nvSpPr>
        <p:spPr>
          <a:xfrm>
            <a:off x="3622177" y="4685876"/>
            <a:ext cx="1322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4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Transmission study</a:t>
            </a:r>
          </a:p>
        </p:txBody>
      </p:sp>
      <p:sp>
        <p:nvSpPr>
          <p:cNvPr id="34" name="Cross 33">
            <a:extLst>
              <a:ext uri="{FF2B5EF4-FFF2-40B4-BE49-F238E27FC236}">
                <a16:creationId xmlns:a16="http://schemas.microsoft.com/office/drawing/2014/main" id="{F16A70EA-3E80-2E47-BE15-FB65F29E5A25}"/>
              </a:ext>
            </a:extLst>
          </p:cNvPr>
          <p:cNvSpPr>
            <a:spLocks noChangeAspect="1"/>
          </p:cNvSpPr>
          <p:nvPr/>
        </p:nvSpPr>
        <p:spPr>
          <a:xfrm>
            <a:off x="3551644" y="4759096"/>
            <a:ext cx="103749" cy="98609"/>
          </a:xfrm>
          <a:prstGeom prst="plus">
            <a:avLst/>
          </a:prstGeom>
          <a:solidFill>
            <a:srgbClr val="FF4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5" name="5-Point Star 34">
            <a:extLst>
              <a:ext uri="{FF2B5EF4-FFF2-40B4-BE49-F238E27FC236}">
                <a16:creationId xmlns:a16="http://schemas.microsoft.com/office/drawing/2014/main" id="{606EBECF-8B2E-374A-9556-5B8B37B83785}"/>
              </a:ext>
            </a:extLst>
          </p:cNvPr>
          <p:cNvSpPr>
            <a:spLocks noChangeAspect="1"/>
          </p:cNvSpPr>
          <p:nvPr/>
        </p:nvSpPr>
        <p:spPr>
          <a:xfrm>
            <a:off x="3551644" y="4075139"/>
            <a:ext cx="100584" cy="9645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E45FF9-E545-7849-B8CB-97EA03082127}"/>
              </a:ext>
            </a:extLst>
          </p:cNvPr>
          <p:cNvSpPr txBox="1"/>
          <p:nvPr/>
        </p:nvSpPr>
        <p:spPr>
          <a:xfrm>
            <a:off x="2888258" y="2002"/>
            <a:ext cx="79719" cy="159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2679A3BC-F87E-F94D-8B36-1BEEA54963BC}"/>
              </a:ext>
            </a:extLst>
          </p:cNvPr>
          <p:cNvSpPr>
            <a:spLocks noChangeAspect="1"/>
          </p:cNvSpPr>
          <p:nvPr/>
        </p:nvSpPr>
        <p:spPr>
          <a:xfrm>
            <a:off x="5988082" y="1314379"/>
            <a:ext cx="99528" cy="98650"/>
          </a:xfrm>
          <a:prstGeom prst="plus">
            <a:avLst/>
          </a:prstGeom>
          <a:solidFill>
            <a:srgbClr val="FF40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5-Point Star 25">
            <a:extLst>
              <a:ext uri="{FF2B5EF4-FFF2-40B4-BE49-F238E27FC236}">
                <a16:creationId xmlns:a16="http://schemas.microsoft.com/office/drawing/2014/main" id="{18EF7805-3EEB-0B4A-8E57-1159F2F3F364}"/>
              </a:ext>
            </a:extLst>
          </p:cNvPr>
          <p:cNvSpPr>
            <a:spLocks noChangeAspect="1"/>
          </p:cNvSpPr>
          <p:nvPr/>
        </p:nvSpPr>
        <p:spPr>
          <a:xfrm>
            <a:off x="5537005" y="860230"/>
            <a:ext cx="98651" cy="9865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5-Point Star 26">
            <a:extLst>
              <a:ext uri="{FF2B5EF4-FFF2-40B4-BE49-F238E27FC236}">
                <a16:creationId xmlns:a16="http://schemas.microsoft.com/office/drawing/2014/main" id="{9D62F389-6678-0F4F-8E99-541353BBEBAE}"/>
              </a:ext>
            </a:extLst>
          </p:cNvPr>
          <p:cNvSpPr>
            <a:spLocks noChangeAspect="1"/>
          </p:cNvSpPr>
          <p:nvPr/>
        </p:nvSpPr>
        <p:spPr>
          <a:xfrm>
            <a:off x="5487679" y="3352344"/>
            <a:ext cx="98651" cy="9865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5-Point Star 27">
            <a:extLst>
              <a:ext uri="{FF2B5EF4-FFF2-40B4-BE49-F238E27FC236}">
                <a16:creationId xmlns:a16="http://schemas.microsoft.com/office/drawing/2014/main" id="{2F48D783-1F45-1A4E-A4D0-9ACC6F6B8A15}"/>
              </a:ext>
            </a:extLst>
          </p:cNvPr>
          <p:cNvSpPr>
            <a:spLocks noChangeAspect="1"/>
          </p:cNvSpPr>
          <p:nvPr/>
        </p:nvSpPr>
        <p:spPr>
          <a:xfrm>
            <a:off x="5749800" y="1507180"/>
            <a:ext cx="91441" cy="9144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5-Point Star 19">
            <a:extLst>
              <a:ext uri="{FF2B5EF4-FFF2-40B4-BE49-F238E27FC236}">
                <a16:creationId xmlns:a16="http://schemas.microsoft.com/office/drawing/2014/main" id="{37AADBB6-A422-5941-988E-F43C49B7493D}"/>
              </a:ext>
            </a:extLst>
          </p:cNvPr>
          <p:cNvSpPr>
            <a:spLocks noChangeAspect="1"/>
          </p:cNvSpPr>
          <p:nvPr/>
        </p:nvSpPr>
        <p:spPr>
          <a:xfrm>
            <a:off x="2185320" y="1122089"/>
            <a:ext cx="98651" cy="9865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87B491-97EB-4949-95F7-D47FB3CA3DBF}"/>
              </a:ext>
            </a:extLst>
          </p:cNvPr>
          <p:cNvSpPr txBox="1"/>
          <p:nvPr/>
        </p:nvSpPr>
        <p:spPr>
          <a:xfrm>
            <a:off x="44714" y="-9890"/>
            <a:ext cx="35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29B0E1-BCA4-274B-BACB-034954DB30A0}"/>
              </a:ext>
            </a:extLst>
          </p:cNvPr>
          <p:cNvSpPr txBox="1"/>
          <p:nvPr/>
        </p:nvSpPr>
        <p:spPr>
          <a:xfrm>
            <a:off x="3652228" y="-9890"/>
            <a:ext cx="359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BC98F337-AAD6-0843-A036-D92BD23582A7}"/>
              </a:ext>
            </a:extLst>
          </p:cNvPr>
          <p:cNvSpPr/>
          <p:nvPr/>
        </p:nvSpPr>
        <p:spPr>
          <a:xfrm rot="16200000">
            <a:off x="2928900" y="194624"/>
            <a:ext cx="100584" cy="10058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07AF5546-7889-614E-A3DF-A5F6F30A882C}"/>
              </a:ext>
            </a:extLst>
          </p:cNvPr>
          <p:cNvSpPr/>
          <p:nvPr/>
        </p:nvSpPr>
        <p:spPr>
          <a:xfrm rot="16200000">
            <a:off x="2744504" y="1819593"/>
            <a:ext cx="100584" cy="10058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90C89387-5682-084F-B16D-275A1CDC63EF}"/>
              </a:ext>
            </a:extLst>
          </p:cNvPr>
          <p:cNvSpPr/>
          <p:nvPr/>
        </p:nvSpPr>
        <p:spPr>
          <a:xfrm rot="16200000">
            <a:off x="3004598" y="3566853"/>
            <a:ext cx="100584" cy="10058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B92BA41-FBE3-9046-AE6F-962E47792441}"/>
              </a:ext>
            </a:extLst>
          </p:cNvPr>
          <p:cNvSpPr/>
          <p:nvPr/>
        </p:nvSpPr>
        <p:spPr>
          <a:xfrm rot="16200000">
            <a:off x="6087610" y="1312377"/>
            <a:ext cx="100584" cy="10058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F1DBB9CD-5133-7D43-B168-D884E2890423}"/>
              </a:ext>
            </a:extLst>
          </p:cNvPr>
          <p:cNvSpPr/>
          <p:nvPr/>
        </p:nvSpPr>
        <p:spPr>
          <a:xfrm rot="16200000">
            <a:off x="6168089" y="461835"/>
            <a:ext cx="100584" cy="10058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3C42EB4-437E-7D4B-B63B-F5AD21DFA3F3}"/>
              </a:ext>
            </a:extLst>
          </p:cNvPr>
          <p:cNvSpPr/>
          <p:nvPr/>
        </p:nvSpPr>
        <p:spPr>
          <a:xfrm rot="16200000">
            <a:off x="3551644" y="4587126"/>
            <a:ext cx="100584" cy="10058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3984EF-DCA2-1A45-87FF-8B9E6C0A4CAB}"/>
              </a:ext>
            </a:extLst>
          </p:cNvPr>
          <p:cNvSpPr/>
          <p:nvPr/>
        </p:nvSpPr>
        <p:spPr>
          <a:xfrm rot="16200000">
            <a:off x="5964281" y="2848238"/>
            <a:ext cx="100584" cy="10058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058DFDC0-C11D-9A4C-89E5-842C65BC3893}"/>
              </a:ext>
            </a:extLst>
          </p:cNvPr>
          <p:cNvSpPr/>
          <p:nvPr/>
        </p:nvSpPr>
        <p:spPr>
          <a:xfrm rot="16200000">
            <a:off x="2689663" y="2555604"/>
            <a:ext cx="100584" cy="100584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5-Point Star 57">
            <a:extLst>
              <a:ext uri="{FF2B5EF4-FFF2-40B4-BE49-F238E27FC236}">
                <a16:creationId xmlns:a16="http://schemas.microsoft.com/office/drawing/2014/main" id="{5DBBB275-384F-1146-BC7E-5726C2E6C6BC}"/>
              </a:ext>
            </a:extLst>
          </p:cNvPr>
          <p:cNvSpPr>
            <a:spLocks noChangeAspect="1"/>
          </p:cNvSpPr>
          <p:nvPr/>
        </p:nvSpPr>
        <p:spPr>
          <a:xfrm>
            <a:off x="2283126" y="3690143"/>
            <a:ext cx="98651" cy="9865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2F59FCC-0895-0F4A-B53D-73DD2A07B9CA}"/>
              </a:ext>
            </a:extLst>
          </p:cNvPr>
          <p:cNvSpPr/>
          <p:nvPr/>
        </p:nvSpPr>
        <p:spPr>
          <a:xfrm>
            <a:off x="3551644" y="4390816"/>
            <a:ext cx="100584" cy="107084"/>
          </a:xfrm>
          <a:prstGeom prst="rect">
            <a:avLst/>
          </a:prstGeom>
          <a:solidFill>
            <a:srgbClr val="AAAAAA"/>
          </a:solidFill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478ABD-1311-A346-882A-B20DFB2B81F9}"/>
              </a:ext>
            </a:extLst>
          </p:cNvPr>
          <p:cNvSpPr>
            <a:spLocks noChangeAspect="1"/>
          </p:cNvSpPr>
          <p:nvPr/>
        </p:nvSpPr>
        <p:spPr>
          <a:xfrm>
            <a:off x="2283126" y="1353224"/>
            <a:ext cx="91440" cy="91440"/>
          </a:xfrm>
          <a:prstGeom prst="rect">
            <a:avLst/>
          </a:prstGeom>
          <a:solidFill>
            <a:srgbClr val="AAAAAA"/>
          </a:solidFill>
          <a:ln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66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87</Words>
  <Application>Microsoft Macintosh PowerPoint</Application>
  <PresentationFormat>Custom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Kimble, Brian - ARS</dc:creator>
  <cp:lastModifiedBy>Anderson, Tavis - ARS</cp:lastModifiedBy>
  <cp:revision>12</cp:revision>
  <dcterms:created xsi:type="dcterms:W3CDTF">2021-02-04T20:31:06Z</dcterms:created>
  <dcterms:modified xsi:type="dcterms:W3CDTF">2022-10-28T17:44:30Z</dcterms:modified>
</cp:coreProperties>
</file>