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7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5878"/>
  </p:normalViewPr>
  <p:slideViewPr>
    <p:cSldViewPr snapToGrid="0" snapToObjects="1" showGuides="1">
      <p:cViewPr varScale="1">
        <p:scale>
          <a:sx n="75" d="100"/>
          <a:sy n="75" d="100"/>
        </p:scale>
        <p:origin x="4024" y="184"/>
      </p:cViewPr>
      <p:guideLst>
        <p:guide orient="horz" pos="3097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D468-BD92-6442-B077-CBEBCE108188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9D45-30AD-EC40-AF7C-AA4DF4293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85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D468-BD92-6442-B077-CBEBCE108188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9D45-30AD-EC40-AF7C-AA4DF4293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30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D468-BD92-6442-B077-CBEBCE108188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9D45-30AD-EC40-AF7C-AA4DF4293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31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D468-BD92-6442-B077-CBEBCE108188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9D45-30AD-EC40-AF7C-AA4DF4293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13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D468-BD92-6442-B077-CBEBCE108188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9D45-30AD-EC40-AF7C-AA4DF4293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09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D468-BD92-6442-B077-CBEBCE108188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9D45-30AD-EC40-AF7C-AA4DF4293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97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D468-BD92-6442-B077-CBEBCE108188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9D45-30AD-EC40-AF7C-AA4DF4293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73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D468-BD92-6442-B077-CBEBCE108188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9D45-30AD-EC40-AF7C-AA4DF4293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62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D468-BD92-6442-B077-CBEBCE108188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9D45-30AD-EC40-AF7C-AA4DF4293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99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D468-BD92-6442-B077-CBEBCE108188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9D45-30AD-EC40-AF7C-AA4DF4293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5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D468-BD92-6442-B077-CBEBCE108188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9D45-30AD-EC40-AF7C-AA4DF4293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80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9D468-BD92-6442-B077-CBEBCE108188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F9D45-30AD-EC40-AF7C-AA4DF4293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76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FD171565-B73C-EFF0-6C6A-F78BF286807D}"/>
              </a:ext>
            </a:extLst>
          </p:cNvPr>
          <p:cNvGrpSpPr/>
          <p:nvPr/>
        </p:nvGrpSpPr>
        <p:grpSpPr>
          <a:xfrm>
            <a:off x="186938" y="159914"/>
            <a:ext cx="6484124" cy="9513147"/>
            <a:chOff x="-8011685" y="17136"/>
            <a:chExt cx="6484124" cy="9513147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3233335-76D6-9A12-94CE-2CF9CDA66AC8}"/>
                </a:ext>
              </a:extLst>
            </p:cNvPr>
            <p:cNvGrpSpPr/>
            <p:nvPr/>
          </p:nvGrpSpPr>
          <p:grpSpPr>
            <a:xfrm>
              <a:off x="-8011685" y="17136"/>
              <a:ext cx="6484124" cy="9513147"/>
              <a:chOff x="-8011685" y="17136"/>
              <a:chExt cx="6484124" cy="9513147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8DCB3B-D1AD-BC13-4913-FF8DCA36F24E}"/>
                  </a:ext>
                </a:extLst>
              </p:cNvPr>
              <p:cNvGrpSpPr/>
              <p:nvPr/>
            </p:nvGrpSpPr>
            <p:grpSpPr>
              <a:xfrm>
                <a:off x="-8011685" y="17136"/>
                <a:ext cx="6484124" cy="9513147"/>
                <a:chOff x="-8011685" y="17136"/>
                <a:chExt cx="6484124" cy="9513147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EA8BD328-610D-D613-9D2D-87A9E9ACA418}"/>
                    </a:ext>
                  </a:extLst>
                </p:cNvPr>
                <p:cNvGrpSpPr/>
                <p:nvPr/>
              </p:nvGrpSpPr>
              <p:grpSpPr>
                <a:xfrm>
                  <a:off x="-8011685" y="17136"/>
                  <a:ext cx="6484124" cy="9513147"/>
                  <a:chOff x="-8011685" y="17136"/>
                  <a:chExt cx="6484124" cy="9513147"/>
                </a:xfrm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A12DFF43-FEEB-EC78-14CF-1E5815AE1DDE}"/>
                      </a:ext>
                    </a:extLst>
                  </p:cNvPr>
                  <p:cNvGrpSpPr/>
                  <p:nvPr/>
                </p:nvGrpSpPr>
                <p:grpSpPr>
                  <a:xfrm>
                    <a:off x="-8011685" y="17136"/>
                    <a:ext cx="6484124" cy="9513147"/>
                    <a:chOff x="-8011685" y="17136"/>
                    <a:chExt cx="6484124" cy="9513147"/>
                  </a:xfrm>
                </p:grpSpPr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8683E40F-BC00-CB0E-C1D5-15ADC80DE9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8011685" y="17136"/>
                      <a:ext cx="6484124" cy="9513147"/>
                      <a:chOff x="-8011685" y="17136"/>
                      <a:chExt cx="6484124" cy="9513147"/>
                    </a:xfrm>
                  </p:grpSpPr>
                  <p:grpSp>
                    <p:nvGrpSpPr>
                      <p:cNvPr id="50" name="Group 49">
                        <a:extLst>
                          <a:ext uri="{FF2B5EF4-FFF2-40B4-BE49-F238E27FC236}">
                            <a16:creationId xmlns:a16="http://schemas.microsoft.com/office/drawing/2014/main" id="{26AEC90F-41BF-8BEB-0EB6-1DCC91934C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8011685" y="17136"/>
                        <a:ext cx="6484124" cy="9513147"/>
                        <a:chOff x="-8011685" y="17136"/>
                        <a:chExt cx="6484124" cy="9513147"/>
                      </a:xfrm>
                    </p:grpSpPr>
                    <p:grpSp>
                      <p:nvGrpSpPr>
                        <p:cNvPr id="48" name="Group 47">
                          <a:extLst>
                            <a:ext uri="{FF2B5EF4-FFF2-40B4-BE49-F238E27FC236}">
                              <a16:creationId xmlns:a16="http://schemas.microsoft.com/office/drawing/2014/main" id="{FE2007C1-8E3A-3D77-22C1-55F696FADC6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8011685" y="17136"/>
                          <a:ext cx="6484124" cy="9513147"/>
                          <a:chOff x="-8011685" y="17136"/>
                          <a:chExt cx="6484124" cy="9513147"/>
                        </a:xfrm>
                      </p:grpSpPr>
                      <p:grpSp>
                        <p:nvGrpSpPr>
                          <p:cNvPr id="46" name="Group 45">
                            <a:extLst>
                              <a:ext uri="{FF2B5EF4-FFF2-40B4-BE49-F238E27FC236}">
                                <a16:creationId xmlns:a16="http://schemas.microsoft.com/office/drawing/2014/main" id="{2A6FD8F4-4C9E-1C61-3216-E3E9CFF2B9F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8011685" y="17136"/>
                            <a:ext cx="6484124" cy="9513147"/>
                            <a:chOff x="-8011685" y="27174"/>
                            <a:chExt cx="6484124" cy="9513147"/>
                          </a:xfrm>
                        </p:grpSpPr>
                        <p:grpSp>
                          <p:nvGrpSpPr>
                            <p:cNvPr id="44" name="Group 43">
                              <a:extLst>
                                <a:ext uri="{FF2B5EF4-FFF2-40B4-BE49-F238E27FC236}">
                                  <a16:creationId xmlns:a16="http://schemas.microsoft.com/office/drawing/2014/main" id="{9E4A4FA5-0616-7AF8-CF50-0BE696D80CA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-8011685" y="27174"/>
                              <a:ext cx="6484124" cy="9513147"/>
                              <a:chOff x="-8011685" y="29745"/>
                              <a:chExt cx="6484124" cy="9513147"/>
                            </a:xfrm>
                          </p:grpSpPr>
                          <p:grpSp>
                            <p:nvGrpSpPr>
                              <p:cNvPr id="42" name="Group 41">
                                <a:extLst>
                                  <a:ext uri="{FF2B5EF4-FFF2-40B4-BE49-F238E27FC236}">
                                    <a16:creationId xmlns:a16="http://schemas.microsoft.com/office/drawing/2014/main" id="{DA35729A-AAA0-57D7-974D-95E0EABBD71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-8011685" y="29745"/>
                                <a:ext cx="6484124" cy="9513147"/>
                                <a:chOff x="-8011685" y="30163"/>
                                <a:chExt cx="6484124" cy="9513147"/>
                              </a:xfrm>
                            </p:grpSpPr>
                            <p:grpSp>
                              <p:nvGrpSpPr>
                                <p:cNvPr id="40" name="Group 39">
                                  <a:extLst>
                                    <a:ext uri="{FF2B5EF4-FFF2-40B4-BE49-F238E27FC236}">
                                      <a16:creationId xmlns:a16="http://schemas.microsoft.com/office/drawing/2014/main" id="{2764D909-732D-3FC9-DFCE-95996FDA1B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-8011685" y="30163"/>
                                  <a:ext cx="6484124" cy="9513147"/>
                                  <a:chOff x="-8011685" y="30163"/>
                                  <a:chExt cx="6484124" cy="9513147"/>
                                </a:xfrm>
                              </p:grpSpPr>
                              <p:grpSp>
                                <p:nvGrpSpPr>
                                  <p:cNvPr id="38" name="Group 37">
                                    <a:extLst>
                                      <a:ext uri="{FF2B5EF4-FFF2-40B4-BE49-F238E27FC236}">
                                        <a16:creationId xmlns:a16="http://schemas.microsoft.com/office/drawing/2014/main" id="{3857F854-CE77-DD97-C8A7-61D65506AF52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-8011685" y="30163"/>
                                    <a:ext cx="6484124" cy="9513147"/>
                                    <a:chOff x="-8011685" y="30163"/>
                                    <a:chExt cx="6484124" cy="9513147"/>
                                  </a:xfrm>
                                </p:grpSpPr>
                                <p:grpSp>
                                  <p:nvGrpSpPr>
                                    <p:cNvPr id="36" name="Group 35">
                                      <a:extLst>
                                        <a:ext uri="{FF2B5EF4-FFF2-40B4-BE49-F238E27FC236}">
                                          <a16:creationId xmlns:a16="http://schemas.microsoft.com/office/drawing/2014/main" id="{27C873F9-4DCD-46C7-E99B-5A9EC189366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-8011685" y="30163"/>
                                      <a:ext cx="6484124" cy="9513147"/>
                                      <a:chOff x="-8011685" y="30163"/>
                                      <a:chExt cx="6484124" cy="9513147"/>
                                    </a:xfrm>
                                  </p:grpSpPr>
                                  <p:grpSp>
                                    <p:nvGrpSpPr>
                                      <p:cNvPr id="34" name="Group 3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48588EF-2715-B7FD-45B0-6802DA81D950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-8011685" y="30163"/>
                                        <a:ext cx="6484124" cy="9513147"/>
                                        <a:chOff x="-8011685" y="17136"/>
                                        <a:chExt cx="6484124" cy="9513147"/>
                                      </a:xfrm>
                                    </p:grpSpPr>
                                    <p:grpSp>
                                      <p:nvGrpSpPr>
                                        <p:cNvPr id="32" name="Group 3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8F093A5-20B5-500E-7BA7-FC010F876A80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-8011685" y="17136"/>
                                          <a:ext cx="6484124" cy="9513147"/>
                                          <a:chOff x="-8011685" y="17136"/>
                                          <a:chExt cx="6484124" cy="9513147"/>
                                        </a:xfrm>
                                      </p:grpSpPr>
                                      <p:grpSp>
                                        <p:nvGrpSpPr>
                                          <p:cNvPr id="30" name="Group 2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F25030E-6A45-EFA5-A791-AE5F2EA12E2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-8011685" y="17136"/>
                                            <a:ext cx="6484124" cy="9513147"/>
                                            <a:chOff x="-8011685" y="17136"/>
                                            <a:chExt cx="6484124" cy="9513147"/>
                                          </a:xfrm>
                                        </p:grpSpPr>
                                        <p:grpSp>
                                          <p:nvGrpSpPr>
                                            <p:cNvPr id="28" name="Group 2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BFC2CD9-3184-B05F-052E-E06E50368E4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-8011685" y="17136"/>
                                              <a:ext cx="6484124" cy="9513147"/>
                                              <a:chOff x="-8011685" y="17136"/>
                                              <a:chExt cx="6484124" cy="9513147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6" name="Group 2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C7AFB3E-7553-A2BE-FBA7-554A4E7D758F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-8011685" y="17136"/>
                                                <a:ext cx="6484124" cy="9513147"/>
                                                <a:chOff x="-8011685" y="0"/>
                                                <a:chExt cx="6484124" cy="9513147"/>
                                              </a:xfrm>
                                            </p:grpSpPr>
                                            <p:pic>
                                              <p:nvPicPr>
                                                <p:cNvPr id="3" name="Picture 2" descr="Diagram&#10;&#10;Description automatically generated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EEE7687C-25D7-EF21-E0E9-3568C06FC99F}"/>
                                                    </a:ext>
                                                  </a:extLst>
                                                </p:cNvPr>
                                                <p:cNvPicPr>
                                                  <a:picLocks noChangeAspect="1"/>
                                                </p:cNvPicPr>
                                                <p:nvPr/>
                                              </p:nvPicPr>
                                              <p:blipFill rotWithShape="1">
                                                <a:blip r:embed="rId2"/>
                                                <a:srcRect l="3653"/>
                                                <a:stretch/>
                                              </p:blipFill>
                                              <p:spPr>
                                                <a:xfrm>
                                                  <a:off x="-8011685" y="0"/>
                                                  <a:ext cx="6484124" cy="9513147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</p:spPr>
                                            </p:pic>
                                            <p:sp>
                                              <p:nvSpPr>
                                                <p:cNvPr id="25" name="TextBox 24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7888130E-A01F-5A32-1ECE-962C2D6FFAB2}"/>
                                                    </a:ext>
                                                  </a:extLst>
                                                </p:cNvPr>
                                                <p:cNvSpPr txBox="1"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-4621109" y="563146"/>
                                                  <a:ext cx="324128" cy="523220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noFill/>
                                              </p:spPr>
                                              <p:txBody>
                                                <a:bodyPr wrap="none" rtlCol="0">
                                                  <a:spAutoFit/>
                                                </a:bodyPr>
                                                <a:lstStyle/>
                                                <a:p>
                                                  <a:r>
                                                    <a:rPr lang="en-GB" sz="2800" b="1" dirty="0">
                                                      <a:latin typeface="Helvetica" pitchFamily="2" charset="0"/>
                                                    </a:rPr>
                                                    <a:t>*</a:t>
                                                  </a: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7" name="TextBox 2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ED8B667-4703-54A5-2EAE-3257831AE3C5}"/>
                                                  </a:ext>
                                                </a:extLst>
                                              </p:cNvPr>
                                              <p:cNvSpPr txBox="1"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4541624" y="803559"/>
                                                <a:ext cx="324128" cy="52322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noFill/>
                                            </p:spPr>
                                            <p:txBody>
                                              <a:bodyPr wrap="none" rtlCol="0">
                                                <a:spAutoFit/>
                                              </a:bodyPr>
                                              <a:lstStyle/>
                                              <a:p>
                                                <a:r>
                                                  <a:rPr lang="en-GB" sz="2800" b="1" dirty="0">
                                                    <a:latin typeface="Helvetica" pitchFamily="2" charset="0"/>
                                                  </a:rPr>
                                                  <a:t>*</a:t>
                                                </a:r>
                                              </a:p>
                                            </p:txBody>
                                          </p:sp>
                                        </p:grpSp>
                                        <p:sp>
                                          <p:nvSpPr>
                                            <p:cNvPr id="29" name="TextBox 2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CC08164-252B-453B-F5D8-12B66D347A3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-4103351" y="1090428"/>
                                              <a:ext cx="324128" cy="52322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noFill/>
                                          </p:spPr>
                                          <p:txBody>
                                            <a:bodyPr wrap="none" rtlCol="0">
                                              <a:sp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GB" sz="2800" b="1" dirty="0">
                                                  <a:latin typeface="Helvetica" pitchFamily="2" charset="0"/>
                                                </a:rPr>
                                                <a:t>*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31" name="TextBox 3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51A992-2C3A-AADC-6BD3-6C8B67499F9A}"/>
                                              </a:ext>
                                            </a:extLst>
                                          </p:cNvPr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-4552985" y="1241473"/>
                                            <a:ext cx="324128" cy="52322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</p:spPr>
                                        <p:txBody>
                                          <a:bodyPr wrap="none" rtlCol="0">
                                            <a:spAutoFit/>
                                          </a:bodyPr>
                                          <a:lstStyle/>
                                          <a:p>
                                            <a:r>
                                              <a:rPr lang="en-GB" sz="2800" b="1" dirty="0">
                                                <a:latin typeface="Helvetica" pitchFamily="2" charset="0"/>
                                              </a:rPr>
                                              <a:t>*</a:t>
                                            </a: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33" name="TextBox 3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53CD285-0796-85F1-14D4-28816143B87A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-4231952" y="1452284"/>
                                          <a:ext cx="324128" cy="523220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</p:spPr>
                                      <p:txBody>
                                        <a:bodyPr wrap="none" rtlCol="0">
                                          <a:spAutoFit/>
                                        </a:bodyPr>
                                        <a:lstStyle/>
                                        <a:p>
                                          <a:r>
                                            <a:rPr lang="en-GB" sz="2800" b="1" dirty="0">
                                              <a:latin typeface="Helvetica" pitchFamily="2" charset="0"/>
                                            </a:rPr>
                                            <a:t>*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35" name="TextBox 3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23474DE-87B8-547F-219E-21C5D0C6E71D}"/>
                                          </a:ext>
                                        </a:extLst>
                                      </p:cNvPr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-4590540" y="1692414"/>
                                        <a:ext cx="324128" cy="523220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none" rtlCol="0">
                                        <a:spAutoFit/>
                                      </a:bodyPr>
                                      <a:lstStyle/>
                                      <a:p>
                                        <a:r>
                                          <a:rPr lang="en-GB" sz="2800" b="1" dirty="0">
                                            <a:latin typeface="Helvetica" pitchFamily="2" charset="0"/>
                                          </a:rPr>
                                          <a:t>*</a:t>
                                        </a: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37" name="TextBox 36">
                                      <a:extLst>
                                        <a:ext uri="{FF2B5EF4-FFF2-40B4-BE49-F238E27FC236}">
                                          <a16:creationId xmlns:a16="http://schemas.microsoft.com/office/drawing/2014/main" id="{92E4BB52-AA28-3CE3-EA4E-B100A7340978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-4088516" y="2122284"/>
                                      <a:ext cx="324128" cy="523220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none" rtlCol="0">
                                      <a:spAutoFit/>
                                    </a:bodyPr>
                                    <a:lstStyle/>
                                    <a:p>
                                      <a:r>
                                        <a:rPr lang="en-GB" sz="2800" b="1" dirty="0">
                                          <a:latin typeface="Helvetica" pitchFamily="2" charset="0"/>
                                        </a:rPr>
                                        <a:t>*</a:t>
                                      </a: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39" name="TextBox 38">
                                    <a:extLst>
                                      <a:ext uri="{FF2B5EF4-FFF2-40B4-BE49-F238E27FC236}">
                                        <a16:creationId xmlns:a16="http://schemas.microsoft.com/office/drawing/2014/main" id="{A0449E29-8692-373D-7D14-43216665E13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-5093751" y="3859030"/>
                                    <a:ext cx="324128" cy="52322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en-GB" sz="2800" b="1" dirty="0">
                                        <a:latin typeface="Helvetica" pitchFamily="2" charset="0"/>
                                      </a:rPr>
                                      <a:t>*</a:t>
                                    </a: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41" name="TextBox 40">
                                  <a:extLst>
                                    <a:ext uri="{FF2B5EF4-FFF2-40B4-BE49-F238E27FC236}">
                                      <a16:creationId xmlns:a16="http://schemas.microsoft.com/office/drawing/2014/main" id="{EA4C7A3F-316D-0FEE-94CC-8A57971ECE3F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-4895827" y="4138755"/>
                                  <a:ext cx="324128" cy="523220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GB" sz="2800" b="1" dirty="0">
                                      <a:latin typeface="Helvetica" pitchFamily="2" charset="0"/>
                                    </a:rPr>
                                    <a:t>*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43" name="TextBox 42">
                                <a:extLst>
                                  <a:ext uri="{FF2B5EF4-FFF2-40B4-BE49-F238E27FC236}">
                                    <a16:creationId xmlns:a16="http://schemas.microsoft.com/office/drawing/2014/main" id="{4AD495B1-0E55-06F1-EC71-F78CAD4FE84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-4895827" y="4472473"/>
                                <a:ext cx="324128" cy="52322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GB" sz="2800" b="1" dirty="0">
                                    <a:latin typeface="Helvetica" pitchFamily="2" charset="0"/>
                                  </a:rPr>
                                  <a:t>*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45" name="TextBox 44">
                              <a:extLst>
                                <a:ext uri="{FF2B5EF4-FFF2-40B4-BE49-F238E27FC236}">
                                  <a16:creationId xmlns:a16="http://schemas.microsoft.com/office/drawing/2014/main" id="{2A616361-6B88-125C-B95C-4AB1D5BCE00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-4834771" y="5001228"/>
                              <a:ext cx="324128" cy="52322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GB" sz="2800" b="1" dirty="0">
                                  <a:latin typeface="Helvetica" pitchFamily="2" charset="0"/>
                                </a:rPr>
                                <a:t>*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47" name="TextBox 46">
                            <a:extLst>
                              <a:ext uri="{FF2B5EF4-FFF2-40B4-BE49-F238E27FC236}">
                                <a16:creationId xmlns:a16="http://schemas.microsoft.com/office/drawing/2014/main" id="{B6C85B07-59B7-4B1E-9A34-8287CE850A0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-4895827" y="5169930"/>
                            <a:ext cx="324128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GB" sz="2800" b="1" dirty="0">
                                <a:latin typeface="Helvetica" pitchFamily="2" charset="0"/>
                              </a:rPr>
                              <a:t>*</a:t>
                            </a:r>
                          </a:p>
                        </p:txBody>
                      </p:sp>
                    </p:grpSp>
                    <p:sp>
                      <p:nvSpPr>
                        <p:cNvPr id="49" name="TextBox 48">
                          <a:extLst>
                            <a:ext uri="{FF2B5EF4-FFF2-40B4-BE49-F238E27FC236}">
                              <a16:creationId xmlns:a16="http://schemas.microsoft.com/office/drawing/2014/main" id="{9FB096D3-9F21-B7CD-8320-B171EEFC709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-5621347" y="5559752"/>
                          <a:ext cx="324128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2800" b="1" dirty="0">
                              <a:latin typeface="Helvetica" pitchFamily="2" charset="0"/>
                            </a:rPr>
                            <a:t>*</a:t>
                          </a:r>
                        </a:p>
                      </p:txBody>
                    </p:sp>
                  </p:grpSp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DB54D432-5B8A-8C9A-29A3-C0AD387E66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4590540" y="5701256"/>
                        <a:ext cx="324128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sz="2800" b="1" dirty="0">
                            <a:latin typeface="Helvetica" pitchFamily="2" charset="0"/>
                          </a:rPr>
                          <a:t>*</a:t>
                        </a:r>
                      </a:p>
                    </p:txBody>
                  </p:sp>
                </p:grpSp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5E1693D4-CC47-07E2-406F-08A0F29BF5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5371038" y="5962866"/>
                      <a:ext cx="32412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2800" b="1" dirty="0">
                          <a:latin typeface="Helvetica" pitchFamily="2" charset="0"/>
                        </a:rPr>
                        <a:t>*</a:t>
                      </a:r>
                    </a:p>
                  </p:txBody>
                </p:sp>
              </p:grp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B98E07FC-E7DC-7743-16F1-C2DBE9A88BB0}"/>
                      </a:ext>
                    </a:extLst>
                  </p:cNvPr>
                  <p:cNvSpPr txBox="1"/>
                  <p:nvPr/>
                </p:nvSpPr>
                <p:spPr>
                  <a:xfrm>
                    <a:off x="-4672707" y="6914311"/>
                    <a:ext cx="32412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2800" b="1" dirty="0">
                        <a:latin typeface="Helvetica" pitchFamily="2" charset="0"/>
                      </a:rPr>
                      <a:t>*</a:t>
                    </a:r>
                  </a:p>
                </p:txBody>
              </p:sp>
            </p:grp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608FF7B-A7AA-05E2-7DC3-51610AB4728F}"/>
                    </a:ext>
                  </a:extLst>
                </p:cNvPr>
                <p:cNvSpPr txBox="1"/>
                <p:nvPr/>
              </p:nvSpPr>
              <p:spPr>
                <a:xfrm>
                  <a:off x="-4811477" y="7248447"/>
                  <a:ext cx="32412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800" b="1" dirty="0">
                      <a:latin typeface="Helvetica" pitchFamily="2" charset="0"/>
                    </a:rPr>
                    <a:t>*</a:t>
                  </a:r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F77811F-1E61-7605-DB77-659E35727590}"/>
                  </a:ext>
                </a:extLst>
              </p:cNvPr>
              <p:cNvSpPr txBox="1"/>
              <p:nvPr/>
            </p:nvSpPr>
            <p:spPr>
              <a:xfrm>
                <a:off x="-4996835" y="7900212"/>
                <a:ext cx="3241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Helvetica" pitchFamily="2" charset="0"/>
                  </a:rPr>
                  <a:t>*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0818902-068F-7B62-A75C-C41EFF11E164}"/>
                </a:ext>
              </a:extLst>
            </p:cNvPr>
            <p:cNvSpPr txBox="1"/>
            <p:nvPr/>
          </p:nvSpPr>
          <p:spPr>
            <a:xfrm>
              <a:off x="-5621347" y="7650163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latin typeface="Helvetica" pitchFamily="2" charset="0"/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7061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19</Words>
  <Application>Microsoft Macintosh PowerPoint</Application>
  <PresentationFormat>A4 Paper (210x297 mm)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Venkatesh, Divya</dc:creator>
  <cp:lastModifiedBy>Divya Venkatesh</cp:lastModifiedBy>
  <cp:revision>2</cp:revision>
  <dcterms:created xsi:type="dcterms:W3CDTF">2021-05-14T08:06:37Z</dcterms:created>
  <dcterms:modified xsi:type="dcterms:W3CDTF">2022-09-13T08:51:04Z</dcterms:modified>
</cp:coreProperties>
</file>