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5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F407-04BF-43C0-B3FD-326D55872AD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DA9D-D6E5-4984-BC1A-A0B1C72E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84" y="1825625"/>
            <a:ext cx="3090831" cy="435133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06946"/>
            <a:ext cx="5181600" cy="3788696"/>
          </a:xfrm>
        </p:spPr>
      </p:pic>
      <p:sp>
        <p:nvSpPr>
          <p:cNvPr id="15" name="Rectangle 14"/>
          <p:cNvSpPr/>
          <p:nvPr/>
        </p:nvSpPr>
        <p:spPr>
          <a:xfrm>
            <a:off x="3163330" y="5090984"/>
            <a:ext cx="1594021" cy="40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315200" y="3200400"/>
            <a:ext cx="0" cy="22983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5744" y="2677180"/>
            <a:ext cx="93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pred</a:t>
            </a:r>
            <a:r>
              <a:rPr lang="en-US" sz="1400" dirty="0" smtClean="0">
                <a:solidFill>
                  <a:srgbClr val="FF0000"/>
                </a:solidFill>
              </a:rPr>
              <a:t> time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of coal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84" y="1825625"/>
            <a:ext cx="3090831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06946"/>
            <a:ext cx="5181600" cy="3788696"/>
          </a:xfrm>
        </p:spPr>
      </p:pic>
      <p:sp>
        <p:nvSpPr>
          <p:cNvPr id="6" name="Rectangle 5"/>
          <p:cNvSpPr/>
          <p:nvPr/>
        </p:nvSpPr>
        <p:spPr>
          <a:xfrm>
            <a:off x="2780270" y="4139514"/>
            <a:ext cx="2194145" cy="1841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06946"/>
            <a:ext cx="5181600" cy="378869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84" y="1825625"/>
            <a:ext cx="3090831" cy="4351338"/>
          </a:xfrm>
        </p:spPr>
      </p:pic>
      <p:sp>
        <p:nvSpPr>
          <p:cNvPr id="7" name="Rectangle 6"/>
          <p:cNvSpPr/>
          <p:nvPr/>
        </p:nvSpPr>
        <p:spPr>
          <a:xfrm flipV="1">
            <a:off x="3743325" y="3428999"/>
            <a:ext cx="1231090" cy="406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039225" y="3162300"/>
            <a:ext cx="0" cy="22983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8527642" y="2520068"/>
            <a:ext cx="1023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2010.1 coal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453312" y="3914775"/>
            <a:ext cx="0" cy="15458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989133" y="3275110"/>
            <a:ext cx="92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alpha coal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06946"/>
            <a:ext cx="5181600" cy="378869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84" y="1825625"/>
            <a:ext cx="3090831" cy="4351338"/>
          </a:xfrm>
        </p:spPr>
      </p:pic>
      <p:sp>
        <p:nvSpPr>
          <p:cNvPr id="6" name="Rectangle 5"/>
          <p:cNvSpPr/>
          <p:nvPr/>
        </p:nvSpPr>
        <p:spPr>
          <a:xfrm>
            <a:off x="3228975" y="1825624"/>
            <a:ext cx="1745440" cy="166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2733675"/>
            <a:ext cx="0" cy="2746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20025" y="3581400"/>
            <a:ext cx="0" cy="1888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24650" y="4581525"/>
            <a:ext cx="0" cy="888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6041289" y="3744276"/>
            <a:ext cx="136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Cluster_IVA</a:t>
            </a:r>
            <a:r>
              <a:rPr lang="en-US" sz="1400" dirty="0" smtClean="0">
                <a:solidFill>
                  <a:srgbClr val="FF0000"/>
                </a:solidFill>
              </a:rPr>
              <a:t> coal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267854" y="2875341"/>
            <a:ext cx="110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Delta1A coal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8480017" y="2078287"/>
            <a:ext cx="1023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2010.1 coal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Zeller, Michael A [V MPM]</dc:creator>
  <cp:lastModifiedBy>Zeller, Michael A [V MPM]</cp:lastModifiedBy>
  <cp:revision>6</cp:revision>
  <dcterms:created xsi:type="dcterms:W3CDTF">2019-05-29T05:43:53Z</dcterms:created>
  <dcterms:modified xsi:type="dcterms:W3CDTF">2019-05-29T06:35:35Z</dcterms:modified>
</cp:coreProperties>
</file>