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FA125-9DCA-5B2F-17EB-EE9C5255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C9E69C-6D67-C500-997B-ECA2FB30D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14DDD-6DA4-F077-528D-E8716C1D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1B846-7328-A78E-313A-E7CE1682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B37E7-EE3C-4F9E-016C-3EFC93E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8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7B820-EEF4-809E-EE6E-7794AC4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196163-3B7D-5C2B-59D9-2998AB1C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62C26-D8F9-809B-A943-CBF71DBD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565BE-531F-818B-C390-604B0804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BA015-3F04-280C-A5C4-4A610AA8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9D5B65-915A-AEEE-9D73-BBFD53795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3B1C5C-11A7-DA0B-7B3C-FADA5BFA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D20CB-6239-410A-460E-70CAFA41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9269D-FB99-81D1-BB51-64A7E43D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DEE21-6DB2-6DF6-DE58-53342222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4E54-D48D-4803-2E69-B79A774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68D42-C920-E26F-EADF-515702B0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0261D-52D9-E97E-E545-DC5747BD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077A2-7649-6A9E-388B-DFC0062A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8D10-D096-72BC-ABD5-83338686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48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12F0-C083-F8C2-6D23-308BF923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D2C62-16B2-BEA8-837E-1D1B3DBB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E3BC0-2A5A-EE00-F9C1-E5793E7C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12D45-AFC1-F300-E544-9196D398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872D1F-AA55-ED7B-C092-91D46466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51ED8-B95F-FEF8-42A9-90280B6F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3A8D7-0E78-D4A3-E56A-6D8AFFD5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62EAE0-1627-4FC2-03BC-321BA737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F3D3D-C1AE-3BAC-2DBF-7BCEBEA7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D8706-D310-0495-E064-EF39B1EA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E1CE56-0402-B132-D338-E30087C1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15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F5D33-070E-CA93-4D3A-E51C3ED8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704A0-8CFD-824F-FBE3-D14D29F4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7E8C4-2333-8780-11A9-B589019E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9AF5F7-4265-05D5-8EA8-5B75EF39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F43A40-98EF-D041-34BB-68A2CFFA6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2E00A8-DDCA-AE5A-97A6-080986D0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F5BEFA-6129-5BE7-DB6F-A1037D91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57ADC-970F-7DEF-D197-85DC22A1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3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FFDF-69D6-5EE0-3838-FBC1741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ABA4E1-372B-0B3A-40D0-78B42960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2A2FD4-BA0C-978B-BC0E-5D1C587D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38F9E3-B2B2-4CB5-0F00-94D91FA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5271D5-4EBF-C261-152B-F78B6EB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40ACC0-6F28-E199-081D-CBC87C65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E3626-CB8E-1677-19A8-DE7850BB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0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9A6DD-99B0-E7B0-1F79-6450DCA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C6784-6227-34DE-03CB-89952EA4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FD5C30-08BE-8E1C-5406-F8E5DE21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3D352-158A-7A13-3119-67E14654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68A3D2-F790-B24E-4EBF-2EDF527F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AF020-97A8-9D37-CA5B-C5BD2308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26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B88B2-658A-70DF-4846-0912A52B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E8F84A-5249-56FF-16F1-0BD59313C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5777B-2F3E-D2C3-1005-A8FB2481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4FE43-935D-9EFD-E923-A4943591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9D346-9B4D-1300-3D65-54306A7B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E87C9E-CC2A-70AB-EDA2-79C585C7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02DE9A-AA42-441F-69A8-708482B1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FFEA4-56D3-24C0-EE5E-A7259EBF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C4C18-18BF-F816-30E4-CE87990BC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CD7C8-8237-A74B-BDE7-76EF4A0BD4C6}" type="datetimeFigureOut">
              <a:rPr lang="de-DE" smtClean="0"/>
              <a:t>04.12.24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82DC5-D5F0-5260-54BB-93E558258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9178D-54D4-B472-E8F3-534AA9E00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39860-6ADE-D74D-9137-80EC91596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4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B7212-A1BE-BD28-0A70-A1276E82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Allgemein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606AB-0276-AB11-2CBF-9E29C9B4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Hauptbeschwerde (Red flags!)</a:t>
            </a:r>
          </a:p>
          <a:p>
            <a:r>
              <a:rPr lang="de-CH" dirty="0"/>
              <a:t>Begleitsymptome</a:t>
            </a:r>
          </a:p>
          <a:p>
            <a:r>
              <a:rPr lang="de-CH" dirty="0"/>
              <a:t>Systemanamnese</a:t>
            </a:r>
          </a:p>
          <a:p>
            <a:r>
              <a:rPr lang="de-CH" dirty="0"/>
              <a:t>Familienanamnse</a:t>
            </a:r>
          </a:p>
          <a:p>
            <a:r>
              <a:rPr lang="de-CH" dirty="0"/>
              <a:t>Reiseanamnese</a:t>
            </a:r>
          </a:p>
          <a:p>
            <a:r>
              <a:rPr lang="de-CH" dirty="0"/>
              <a:t>Sozialanamnese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3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34790-AC75-15AF-3B92-1EA7C63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AFDFE-C568-A137-E19B-BFAAFA70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/>
              <a:t>50 j. Patient mit intermittierenden Bauchschmerzen (NRS: bis 7)</a:t>
            </a:r>
          </a:p>
          <a:p>
            <a:r>
              <a:rPr lang="de-CH" dirty="0"/>
              <a:t>Onset: vor halbem Jahr in Ferien (Seychellen) begonnen —&gt; plötzliche Bauchschmerzen, Durchfall, Übelkeit und Erbrechen</a:t>
            </a:r>
          </a:p>
          <a:p>
            <a:r>
              <a:rPr lang="de-CH" dirty="0"/>
              <a:t>Ehefrau hatte ebenfalls beschwerden, aktuell keine</a:t>
            </a:r>
          </a:p>
          <a:p>
            <a:r>
              <a:rPr lang="de-CH" b="1" dirty="0"/>
              <a:t>Aktuell: Durchfall 6-7 Mal/Tag, keine Übelkeit, kein Erbrechen</a:t>
            </a:r>
          </a:p>
          <a:p>
            <a:r>
              <a:rPr lang="de-CH" dirty="0"/>
              <a:t>Symptome durch Essen verschlechtert</a:t>
            </a:r>
          </a:p>
          <a:p>
            <a:r>
              <a:rPr lang="de-CH" dirty="0"/>
              <a:t>Symptome durch liegen, Ruhe und Essen vermeiden gelindert</a:t>
            </a:r>
          </a:p>
          <a:p>
            <a:r>
              <a:rPr lang="de-CH" dirty="0"/>
              <a:t>Schmerzen nach dem Essen am schlimmsten, morgens keine</a:t>
            </a:r>
          </a:p>
          <a:p>
            <a:r>
              <a:rPr lang="de-CH" dirty="0"/>
              <a:t>Schmerzqualität: krampfartig</a:t>
            </a:r>
          </a:p>
          <a:p>
            <a:r>
              <a:rPr lang="de-CH" dirty="0"/>
              <a:t>Lokalisation: gesamter Bauch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12E03-A218-4C01-F38A-A829EEFF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754B4-DC70-0146-BC37-9A0E6077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Afebril</a:t>
            </a:r>
          </a:p>
          <a:p>
            <a:r>
              <a:rPr lang="de-CH" dirty="0"/>
              <a:t>Gewicht stabil</a:t>
            </a:r>
          </a:p>
          <a:p>
            <a:r>
              <a:rPr lang="de-CH" dirty="0"/>
              <a:t>Stuhlfarbe unauffällig, kein Blut im Stuhl</a:t>
            </a:r>
          </a:p>
          <a:p>
            <a:r>
              <a:rPr lang="de-CH" dirty="0"/>
              <a:t>Keine Allergien/Unverträglichkeiten bekannt</a:t>
            </a:r>
          </a:p>
          <a:p>
            <a:r>
              <a:rPr lang="de-CH" dirty="0"/>
              <a:t>Keine Medikamente, Immodium hilft nur vorübergehend</a:t>
            </a:r>
          </a:p>
          <a:p>
            <a:r>
              <a:rPr lang="de-CH" dirty="0"/>
              <a:t>Durchfall und Schmerzen seit Kindheit bekannt</a:t>
            </a:r>
          </a:p>
          <a:p>
            <a:r>
              <a:rPr lang="de-CH" dirty="0"/>
              <a:t>Mutter hatte ebenfalls Beschwerden, nie abgeklärt</a:t>
            </a:r>
          </a:p>
        </p:txBody>
      </p:sp>
    </p:spTree>
    <p:extLst>
      <p:ext uri="{BB962C8B-B14F-4D97-AF65-F5344CB8AC3E}">
        <p14:creationId xmlns:p14="http://schemas.microsoft.com/office/powerpoint/2010/main" val="27579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082C5-EB78-8564-6743-125BD45E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0A801-1DD9-9C4A-46C6-7B3B4BCA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vergessen:</a:t>
            </a:r>
          </a:p>
          <a:p>
            <a:pPr lvl="1"/>
            <a:r>
              <a:rPr lang="de-CH" dirty="0"/>
              <a:t>B-Symptome (Fieber, Gewichtsverlust, Nachtschweiss)</a:t>
            </a:r>
          </a:p>
          <a:p>
            <a:pPr lvl="1"/>
            <a:r>
              <a:rPr lang="de-CH" dirty="0"/>
              <a:t>Blut im Stuhl</a:t>
            </a:r>
          </a:p>
          <a:p>
            <a:pPr lvl="1"/>
            <a:r>
              <a:rPr lang="de-CH" dirty="0"/>
              <a:t>Übelkeit und Erbrechen</a:t>
            </a:r>
          </a:p>
          <a:p>
            <a:pPr lvl="1"/>
            <a:r>
              <a:rPr lang="de-CH" dirty="0"/>
              <a:t>Vorherige Operationen oder Hospitalisationen</a:t>
            </a:r>
          </a:p>
          <a:p>
            <a:pPr lvl="1"/>
            <a:r>
              <a:rPr lang="de-CH" dirty="0"/>
              <a:t>Stuhlmenge, Konsistenz, Farbe</a:t>
            </a:r>
            <a:r>
              <a:rPr lang="de-CH"/>
              <a:t>, und </a:t>
            </a:r>
            <a:r>
              <a:rPr lang="de-CH" dirty="0"/>
              <a:t>Frequenz genau erfragen</a:t>
            </a:r>
          </a:p>
          <a:p>
            <a:pPr lvl="1"/>
            <a:r>
              <a:rPr lang="de-CH" dirty="0"/>
              <a:t>Tritt der Durchfall abhängig/unabhängig von Nahrungsaufnahme auf?</a:t>
            </a:r>
          </a:p>
          <a:p>
            <a:pPr lvl="1"/>
            <a:r>
              <a:rPr lang="de-CH" dirty="0"/>
              <a:t>Familienanamnese</a:t>
            </a:r>
          </a:p>
          <a:p>
            <a:pPr lvl="1"/>
            <a:r>
              <a:rPr lang="de-CH" dirty="0"/>
              <a:t>Reiseanamnese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913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Anamnese Allgemein</vt:lpstr>
      <vt:lpstr>Anamnese Fallbeispiel</vt:lpstr>
      <vt:lpstr>Anamnese Fallbeispiel</vt:lpstr>
      <vt:lpstr>Anamnese Fallbeispiel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Anamnese Allgemein</dc:title>
  <dc:creator>Leonie Angela Gachnang</dc:creator>
  <cp:lastModifiedBy>Leonie Angela Gachnang</cp:lastModifiedBy>
  <cp:revision>2</cp:revision>
  <dcterms:created xsi:type="dcterms:W3CDTF">2024-12-02T23:18:43Z</dcterms:created>
  <dcterms:modified xsi:type="dcterms:W3CDTF">2024-12-04T08:36:50Z</dcterms:modified>
</cp:coreProperties>
</file>