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nblum, David I." initials="RDI" lastIdx="3" clrIdx="0">
    <p:extLst>
      <p:ext uri="{19B8F6BF-5375-455C-9EA6-DF929625EA0E}">
        <p15:presenceInfo xmlns:p15="http://schemas.microsoft.com/office/powerpoint/2012/main" userId="S-1-5-21-1077166788-773022747-1159422225-650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0805F-75B7-498C-903B-5F0CAA7D773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D461-0528-47D4-AA45-6862578A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Peer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Instructions for case submission with Perfect Serve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0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95" b="9864"/>
          <a:stretch/>
        </p:blipFill>
        <p:spPr>
          <a:xfrm>
            <a:off x="248409" y="1218515"/>
            <a:ext cx="2652733" cy="5111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07" b="32979"/>
          <a:stretch/>
        </p:blipFill>
        <p:spPr>
          <a:xfrm>
            <a:off x="3223017" y="1674391"/>
            <a:ext cx="2705125" cy="3949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4" b="54017"/>
          <a:stretch/>
        </p:blipFill>
        <p:spPr>
          <a:xfrm>
            <a:off x="5978018" y="1674391"/>
            <a:ext cx="2807365" cy="3101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38" y="1680635"/>
            <a:ext cx="2194559" cy="4751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7447" y="245810"/>
            <a:ext cx="2561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Compose message by selecting icon         , Groups and then Peer Learning Radiology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374393" y="230622"/>
            <a:ext cx="159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Select case category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81178" y="230622"/>
            <a:ext cx="1765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Select Next 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1661415" y="485772"/>
            <a:ext cx="315884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8576" y="549493"/>
            <a:ext cx="157941" cy="18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gonal Stripe 18"/>
          <p:cNvSpPr/>
          <p:nvPr/>
        </p:nvSpPr>
        <p:spPr>
          <a:xfrm>
            <a:off x="1844524" y="501437"/>
            <a:ext cx="169151" cy="14914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52255" y="1604356"/>
            <a:ext cx="315883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0" y="4056611"/>
            <a:ext cx="357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72409" y="202701"/>
            <a:ext cx="2818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sz="1600" dirty="0" smtClean="0"/>
              <a:t>Select microphone and dictate accession number and brief case comment and/or photo with relevant info above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51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Peer Learning </vt:lpstr>
      <vt:lpstr>PowerPoint Presentation</vt:lpstr>
    </vt:vector>
  </TitlesOfParts>
  <Company>Summa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Learning</dc:title>
  <dc:creator>Rosenblum, David I.</dc:creator>
  <cp:lastModifiedBy>Rosenblum, David I.</cp:lastModifiedBy>
  <cp:revision>4</cp:revision>
  <dcterms:created xsi:type="dcterms:W3CDTF">2022-03-16T17:18:42Z</dcterms:created>
  <dcterms:modified xsi:type="dcterms:W3CDTF">2022-03-16T17:40:33Z</dcterms:modified>
</cp:coreProperties>
</file>