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297F-C0FB-40BC-B06F-8F0C6E273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龙芯杯比赛介绍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4DBB2-BB3C-4013-BE59-54365B604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宣讲人：倪仁涛</a:t>
            </a:r>
            <a:endParaRPr lang="en-US" altLang="zh-CN" dirty="0"/>
          </a:p>
          <a:p>
            <a:r>
              <a:rPr lang="zh-CN" altLang="en-US" dirty="0"/>
              <a:t>成</a:t>
            </a:r>
            <a:r>
              <a:rPr lang="en-US" altLang="zh-CN" dirty="0"/>
              <a:t>     </a:t>
            </a:r>
            <a:r>
              <a:rPr lang="zh-CN" altLang="en-US" dirty="0"/>
              <a:t>绩：第四届龙芯杯个人赛二等奖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0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1972B-72F6-4329-BC5E-EA075B1C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龙芯杯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C13CB-670E-4B68-A076-771DC864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龙芯杯是全国大学生计算机系统能力培养大赛的一部分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由教育部高等学校计算机类专业教学指导委员会发起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培养芯片产业的后备人才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已成功举办</a:t>
            </a:r>
            <a:r>
              <a:rPr lang="en-US" altLang="zh-CN" dirty="0"/>
              <a:t>4</a:t>
            </a:r>
            <a:r>
              <a:rPr lang="zh-CN" altLang="en-US" dirty="0"/>
              <a:t>届比赛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国内难得的体系结构类比赛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6DD1-7201-4D16-BA20-A38049D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25" y="2971800"/>
            <a:ext cx="4659349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比 赛 内 容</a:t>
            </a:r>
          </a:p>
        </p:txBody>
      </p:sp>
    </p:spTree>
    <p:extLst>
      <p:ext uri="{BB962C8B-B14F-4D97-AF65-F5344CB8AC3E}">
        <p14:creationId xmlns:p14="http://schemas.microsoft.com/office/powerpoint/2010/main" val="755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17B2-CC96-4E39-B136-B7B6130A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我们的成绩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9B9C-7B76-4EE8-AF44-58223A78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共获得两届团队赛三等奖，一届团队赛优胜奖，以及一次个人赛二等奖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两位学长写了乱序双发射</a:t>
            </a:r>
            <a:r>
              <a:rPr lang="en-US" altLang="zh-CN" dirty="0" err="1"/>
              <a:t>cpu</a:t>
            </a:r>
            <a:r>
              <a:rPr lang="zh-CN" altLang="en-US" dirty="0"/>
              <a:t>的毕业设计，其中张旭学长的毕设拿到了校优评定。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我的第四届龙芯杯参赛作品，顺序双发射七级流水线</a:t>
            </a:r>
            <a:r>
              <a:rPr lang="en-US" altLang="zh-CN" dirty="0" err="1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7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CA88-F873-4871-A698-DB3A9DAC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9F883-1F68-477A-9BC6-0B4819F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语言的使用</a:t>
            </a:r>
            <a:endParaRPr lang="en-US" altLang="zh-CN" dirty="0"/>
          </a:p>
          <a:p>
            <a:r>
              <a:rPr lang="en-US" altLang="zh-CN" dirty="0"/>
              <a:t>FPGA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一个基于</a:t>
            </a:r>
            <a:r>
              <a:rPr lang="en-US" altLang="zh-CN" dirty="0"/>
              <a:t>MIPS</a:t>
            </a:r>
            <a:r>
              <a:rPr lang="zh-CN" altLang="en-US" dirty="0"/>
              <a:t>指令集的</a:t>
            </a:r>
            <a:r>
              <a:rPr lang="en-US" altLang="zh-CN" dirty="0"/>
              <a:t>CPU</a:t>
            </a:r>
          </a:p>
          <a:p>
            <a:r>
              <a:rPr lang="en-US" altLang="zh-CN" dirty="0"/>
              <a:t>MIPS</a:t>
            </a:r>
            <a:r>
              <a:rPr lang="zh-CN" altLang="en-US" dirty="0"/>
              <a:t>汇编快速入门</a:t>
            </a:r>
            <a:endParaRPr lang="en-US" altLang="zh-CN" dirty="0"/>
          </a:p>
          <a:p>
            <a:r>
              <a:rPr lang="zh-CN" altLang="en-US" dirty="0"/>
              <a:t>认识一大群的外校大佬同学</a:t>
            </a:r>
            <a:endParaRPr lang="en-US" altLang="zh-CN" dirty="0"/>
          </a:p>
          <a:p>
            <a:r>
              <a:rPr lang="zh-CN" altLang="en-US" dirty="0"/>
              <a:t>认识一群业内大佬</a:t>
            </a:r>
            <a:endParaRPr lang="en-US" altLang="zh-CN" dirty="0"/>
          </a:p>
          <a:p>
            <a:r>
              <a:rPr lang="zh-CN" altLang="en-US" dirty="0"/>
              <a:t>获得一个不存在内卷的毕业设计题目</a:t>
            </a:r>
            <a:endParaRPr lang="en-US" altLang="zh-CN" dirty="0"/>
          </a:p>
          <a:p>
            <a:r>
              <a:rPr lang="zh-CN" altLang="en-US" dirty="0"/>
              <a:t>如果获奖，参加中科院龙芯组的面试应该会非常简单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0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21A90C-0565-42DA-8E83-D44A4DDE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8" y="708829"/>
            <a:ext cx="6608324" cy="5440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BDDD0F-5AED-423E-A765-2B895F006400}"/>
              </a:ext>
            </a:extLst>
          </p:cNvPr>
          <p:cNvSpPr txBox="1"/>
          <p:nvPr/>
        </p:nvSpPr>
        <p:spPr>
          <a:xfrm>
            <a:off x="6849062" y="5779838"/>
            <a:ext cx="16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图片来自知乎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18780-377F-4BBE-8060-6B03A221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181" y="1223174"/>
            <a:ext cx="2761177" cy="27435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8C2C09-7A0B-41D2-AD28-F2AE3ABBEC5D}"/>
              </a:ext>
            </a:extLst>
          </p:cNvPr>
          <p:cNvSpPr txBox="1"/>
          <p:nvPr/>
        </p:nvSpPr>
        <p:spPr>
          <a:xfrm>
            <a:off x="9006992" y="396676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知乎链接</a:t>
            </a:r>
          </a:p>
        </p:txBody>
      </p:sp>
    </p:spTree>
    <p:extLst>
      <p:ext uri="{BB962C8B-B14F-4D97-AF65-F5344CB8AC3E}">
        <p14:creationId xmlns:p14="http://schemas.microsoft.com/office/powerpoint/2010/main" val="340429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2DC673-1BE8-419E-9B7A-25010F0C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06" y="1679361"/>
            <a:ext cx="7980986" cy="30847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A5D227-EB10-42BE-BBE0-E6E135C0AC0E}"/>
              </a:ext>
            </a:extLst>
          </p:cNvPr>
          <p:cNvSpPr txBox="1"/>
          <p:nvPr/>
        </p:nvSpPr>
        <p:spPr>
          <a:xfrm>
            <a:off x="4609139" y="5332470"/>
            <a:ext cx="297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颁奖直播截图</a:t>
            </a:r>
          </a:p>
        </p:txBody>
      </p:sp>
    </p:spTree>
    <p:extLst>
      <p:ext uri="{BB962C8B-B14F-4D97-AF65-F5344CB8AC3E}">
        <p14:creationId xmlns:p14="http://schemas.microsoft.com/office/powerpoint/2010/main" val="6450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2034-5461-49B4-BFEB-D6EB36E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适合人群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6B95D-3D43-47DA-9F18-68B0A0FF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大一的同学，对自己的专业方向有一定的了解，想要在硬件方向上有所精进。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大二的同学，经过一年的学习，但是对自己的未来没有想法，想要参加什么项目或者比赛，但是没有地方可去。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大三的同学，有一定的专业基础，想要通过比赛丰富自己的简历。</a:t>
            </a:r>
          </a:p>
        </p:txBody>
      </p:sp>
    </p:spTree>
    <p:extLst>
      <p:ext uri="{BB962C8B-B14F-4D97-AF65-F5344CB8AC3E}">
        <p14:creationId xmlns:p14="http://schemas.microsoft.com/office/powerpoint/2010/main" val="281091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369EAC-C79B-40A5-833D-D4A49303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56" y="1896919"/>
            <a:ext cx="3049287" cy="3064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8384B-DBC8-4B55-8B0B-8EF17406CB55}"/>
              </a:ext>
            </a:extLst>
          </p:cNvPr>
          <p:cNvSpPr txBox="1"/>
          <p:nvPr/>
        </p:nvSpPr>
        <p:spPr>
          <a:xfrm>
            <a:off x="5139016" y="5225143"/>
            <a:ext cx="19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NEU_CPU</a:t>
            </a:r>
            <a:r>
              <a:rPr lang="zh-CN" altLang="en-US" dirty="0"/>
              <a:t>招新群</a:t>
            </a:r>
          </a:p>
        </p:txBody>
      </p:sp>
    </p:spTree>
    <p:extLst>
      <p:ext uri="{BB962C8B-B14F-4D97-AF65-F5344CB8AC3E}">
        <p14:creationId xmlns:p14="http://schemas.microsoft.com/office/powerpoint/2010/main" val="344710342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173</TotalTime>
  <Words>287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框架</vt:lpstr>
      <vt:lpstr>龙芯杯比赛介绍</vt:lpstr>
      <vt:lpstr>龙芯杯  是什么</vt:lpstr>
      <vt:lpstr>比 赛 内 容</vt:lpstr>
      <vt:lpstr>我们的成绩</vt:lpstr>
      <vt:lpstr>收获</vt:lpstr>
      <vt:lpstr>PowerPoint 演示文稿</vt:lpstr>
      <vt:lpstr>PowerPoint 演示文稿</vt:lpstr>
      <vt:lpstr>适合人群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龙芯杯比赛介绍</dc:title>
  <dc:creator>倪 仁涛</dc:creator>
  <cp:lastModifiedBy>倪 仁涛</cp:lastModifiedBy>
  <cp:revision>11</cp:revision>
  <dcterms:created xsi:type="dcterms:W3CDTF">2020-11-11T05:08:26Z</dcterms:created>
  <dcterms:modified xsi:type="dcterms:W3CDTF">2020-11-11T08:14:11Z</dcterms:modified>
</cp:coreProperties>
</file>