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61" r:id="rId4"/>
    <p:sldId id="263" r:id="rId5"/>
    <p:sldId id="264" r:id="rId6"/>
    <p:sldId id="262" r:id="rId7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ADC3"/>
    <a:srgbClr val="FF685C"/>
    <a:srgbClr val="F4CA5D"/>
    <a:srgbClr val="F8F8F8"/>
    <a:srgbClr val="2E669C"/>
    <a:srgbClr val="B2C1BC"/>
    <a:srgbClr val="343150"/>
    <a:srgbClr val="5250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4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interSettings" Target="printerSettings/printerSettings1.bin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773466-CC22-244B-9B96-EF7682ECB1CD}" type="datetimeFigureOut">
              <a:rPr lang="de-DE" smtClean="0"/>
              <a:t>26.05.14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37ED88-E020-F045-A8CA-6E74649315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59733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E281B4-697B-0240-AD9F-2212468484FD}" type="datetimeFigureOut">
              <a:rPr lang="de-DE" smtClean="0"/>
              <a:t>26.05.14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41AB73-963A-FC48-B41B-5F5D3E8CD3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74790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2.png"/><Relationship Id="rId5" Type="http://schemas.microsoft.com/office/2007/relationships/hdphoto" Target="../media/hdphoto2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3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4" Type="http://schemas.openxmlformats.org/officeDocument/2006/relationships/image" Target="../media/image2.png"/><Relationship Id="rId5" Type="http://schemas.microsoft.com/office/2007/relationships/hdphoto" Target="../media/hdphoto5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4" Type="http://schemas.openxmlformats.org/officeDocument/2006/relationships/image" Target="../media/image2.png"/><Relationship Id="rId5" Type="http://schemas.microsoft.com/office/2007/relationships/hdphoto" Target="../media/hdphoto7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8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"/>
          <p:cNvSpPr>
            <a:spLocks noGrp="1"/>
          </p:cNvSpPr>
          <p:nvPr>
            <p:ph type="ctrTitle"/>
          </p:nvPr>
        </p:nvSpPr>
        <p:spPr>
          <a:xfrm>
            <a:off x="685800" y="3451086"/>
            <a:ext cx="7772400" cy="1470025"/>
          </a:xfrm>
        </p:spPr>
        <p:txBody>
          <a:bodyPr>
            <a:normAutofit/>
          </a:bodyPr>
          <a:lstStyle>
            <a:lvl1pPr>
              <a:defRPr sz="5000"/>
            </a:lvl1pPr>
          </a:lstStyle>
          <a:p>
            <a:r>
              <a:rPr lang="de-CH" smtClean="0"/>
              <a:t>Mastertitelformat bearbeiten</a:t>
            </a:r>
            <a:endParaRPr lang="de-DE" dirty="0"/>
          </a:p>
        </p:txBody>
      </p:sp>
      <p:sp>
        <p:nvSpPr>
          <p:cNvPr id="14" name="Untertitel 2"/>
          <p:cNvSpPr>
            <a:spLocks noGrp="1"/>
          </p:cNvSpPr>
          <p:nvPr>
            <p:ph type="subTitle" idx="1"/>
          </p:nvPr>
        </p:nvSpPr>
        <p:spPr>
          <a:xfrm>
            <a:off x="685799" y="4921111"/>
            <a:ext cx="8097254" cy="555821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r>
              <a:rPr lang="de-CH" sz="2400" smtClean="0"/>
              <a:t>Master-Untertitelformat bearbeiten</a:t>
            </a:r>
            <a:endParaRPr lang="de-DE" sz="2400" dirty="0" smtClean="0"/>
          </a:p>
        </p:txBody>
      </p:sp>
      <p:sp>
        <p:nvSpPr>
          <p:cNvPr id="15" name="Rechteck 14"/>
          <p:cNvSpPr/>
          <p:nvPr userDrawn="1"/>
        </p:nvSpPr>
        <p:spPr>
          <a:xfrm>
            <a:off x="685799" y="5476932"/>
            <a:ext cx="809725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>
                <a:solidFill>
                  <a:schemeClr val="bg1">
                    <a:lumMod val="50000"/>
                  </a:schemeClr>
                </a:solidFill>
                <a:latin typeface="Source Sans Pro Light"/>
                <a:cs typeface="Source Sans Pro Light"/>
              </a:rPr>
              <a:t>Simon Flühmann, Michael 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  <a:latin typeface="Source Sans Pro Light"/>
                <a:cs typeface="Source Sans Pro Light"/>
              </a:rPr>
              <a:t>Sidler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  <a:latin typeface="Source Sans Pro Light"/>
                <a:cs typeface="Source Sans Pro Light"/>
              </a:rPr>
              <a:t>, 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  <a:latin typeface="Source Sans Pro Light"/>
                <a:cs typeface="Source Sans Pro Light"/>
              </a:rPr>
              <a:t>Yulia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  <a:latin typeface="Source Sans Pro Light"/>
                <a:cs typeface="Source Sans Pro Light"/>
              </a:rPr>
              <a:t> Schmitt, Yan Zheng, Nicolas Zehnder, Silvio 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  <a:latin typeface="Source Sans Pro Light"/>
                <a:cs typeface="Source Sans Pro Light"/>
              </a:rPr>
              <a:t>Pirozzi</a:t>
            </a:r>
            <a:endParaRPr lang="de-DE" sz="1400" dirty="0">
              <a:solidFill>
                <a:schemeClr val="bg1">
                  <a:lumMod val="50000"/>
                </a:schemeClr>
              </a:solidFill>
              <a:latin typeface="Source Sans Pro Light"/>
              <a:cs typeface="Source Sans Pro Light"/>
            </a:endParaRPr>
          </a:p>
        </p:txBody>
      </p:sp>
      <p:grpSp>
        <p:nvGrpSpPr>
          <p:cNvPr id="16" name="Gruppierung 15"/>
          <p:cNvGrpSpPr/>
          <p:nvPr userDrawn="1"/>
        </p:nvGrpSpPr>
        <p:grpSpPr>
          <a:xfrm>
            <a:off x="5998423" y="3347559"/>
            <a:ext cx="1478547" cy="1478547"/>
            <a:chOff x="6426199" y="3521343"/>
            <a:chExt cx="1478547" cy="1478547"/>
          </a:xfrm>
        </p:grpSpPr>
        <p:sp>
          <p:nvSpPr>
            <p:cNvPr id="17" name="Oval 16"/>
            <p:cNvSpPr/>
            <p:nvPr/>
          </p:nvSpPr>
          <p:spPr>
            <a:xfrm>
              <a:off x="6426199" y="3521343"/>
              <a:ext cx="1478547" cy="1478547"/>
            </a:xfrm>
            <a:prstGeom prst="ellipse">
              <a:avLst/>
            </a:prstGeom>
            <a:solidFill>
              <a:srgbClr val="2E669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8" name="Bild 17" descr="icon_21614.png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100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49186" y="3622942"/>
              <a:ext cx="1256631" cy="1256631"/>
            </a:xfrm>
            <a:prstGeom prst="rect">
              <a:avLst/>
            </a:prstGeom>
          </p:spPr>
        </p:pic>
      </p:grpSp>
      <p:grpSp>
        <p:nvGrpSpPr>
          <p:cNvPr id="19" name="Gruppierung 18"/>
          <p:cNvGrpSpPr/>
          <p:nvPr userDrawn="1"/>
        </p:nvGrpSpPr>
        <p:grpSpPr>
          <a:xfrm>
            <a:off x="6934212" y="3953147"/>
            <a:ext cx="1157705" cy="1157705"/>
            <a:chOff x="7361988" y="4126931"/>
            <a:chExt cx="1157705" cy="1157705"/>
          </a:xfrm>
        </p:grpSpPr>
        <p:sp>
          <p:nvSpPr>
            <p:cNvPr id="20" name="Oval 19"/>
            <p:cNvSpPr/>
            <p:nvPr/>
          </p:nvSpPr>
          <p:spPr>
            <a:xfrm>
              <a:off x="7361988" y="4126931"/>
              <a:ext cx="1157705" cy="1157705"/>
            </a:xfrm>
            <a:prstGeom prst="ellipse">
              <a:avLst/>
            </a:prstGeom>
            <a:solidFill>
              <a:srgbClr val="FF685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21" name="Bild 20" descr="icon_21902.png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100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4595" y="4334138"/>
              <a:ext cx="709864" cy="709864"/>
            </a:xfrm>
            <a:prstGeom prst="rect">
              <a:avLst/>
            </a:prstGeom>
          </p:spPr>
        </p:pic>
      </p:grpSp>
      <p:grpSp>
        <p:nvGrpSpPr>
          <p:cNvPr id="22" name="Gruppierung 21"/>
          <p:cNvGrpSpPr/>
          <p:nvPr userDrawn="1"/>
        </p:nvGrpSpPr>
        <p:grpSpPr>
          <a:xfrm>
            <a:off x="-106944" y="5348122"/>
            <a:ext cx="9671378" cy="2110875"/>
            <a:chOff x="-106944" y="5348122"/>
            <a:chExt cx="9671378" cy="2110875"/>
          </a:xfrm>
        </p:grpSpPr>
        <p:sp>
          <p:nvSpPr>
            <p:cNvPr id="23" name="Oval 22"/>
            <p:cNvSpPr/>
            <p:nvPr/>
          </p:nvSpPr>
          <p:spPr>
            <a:xfrm>
              <a:off x="-106944" y="6608098"/>
              <a:ext cx="360947" cy="360947"/>
            </a:xfrm>
            <a:prstGeom prst="ellipse">
              <a:avLst/>
            </a:prstGeom>
            <a:solidFill>
              <a:srgbClr val="52506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Oval 23"/>
            <p:cNvSpPr/>
            <p:nvPr/>
          </p:nvSpPr>
          <p:spPr>
            <a:xfrm>
              <a:off x="380331" y="6371475"/>
              <a:ext cx="610938" cy="610938"/>
            </a:xfrm>
            <a:prstGeom prst="ellipse">
              <a:avLst/>
            </a:prstGeom>
            <a:solidFill>
              <a:srgbClr val="F4CA5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Oval 24"/>
            <p:cNvSpPr/>
            <p:nvPr/>
          </p:nvSpPr>
          <p:spPr>
            <a:xfrm>
              <a:off x="1012662" y="6479092"/>
              <a:ext cx="979905" cy="979905"/>
            </a:xfrm>
            <a:prstGeom prst="ellipse">
              <a:avLst/>
            </a:prstGeom>
            <a:solidFill>
              <a:srgbClr val="FF685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Oval 25"/>
            <p:cNvSpPr/>
            <p:nvPr/>
          </p:nvSpPr>
          <p:spPr>
            <a:xfrm>
              <a:off x="5009146" y="5978110"/>
              <a:ext cx="1259975" cy="1259975"/>
            </a:xfrm>
            <a:prstGeom prst="ellipse">
              <a:avLst/>
            </a:prstGeom>
            <a:solidFill>
              <a:srgbClr val="2E669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Oval 26"/>
            <p:cNvSpPr/>
            <p:nvPr/>
          </p:nvSpPr>
          <p:spPr>
            <a:xfrm>
              <a:off x="4096085" y="6440992"/>
              <a:ext cx="360947" cy="360947"/>
            </a:xfrm>
            <a:prstGeom prst="ellipse">
              <a:avLst/>
            </a:prstGeom>
            <a:solidFill>
              <a:srgbClr val="52506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Oval 27"/>
            <p:cNvSpPr/>
            <p:nvPr/>
          </p:nvSpPr>
          <p:spPr>
            <a:xfrm>
              <a:off x="3370513" y="6191584"/>
              <a:ext cx="610938" cy="610938"/>
            </a:xfrm>
            <a:prstGeom prst="ellipse">
              <a:avLst/>
            </a:prstGeom>
            <a:solidFill>
              <a:srgbClr val="F4CA5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Oval 28"/>
            <p:cNvSpPr/>
            <p:nvPr/>
          </p:nvSpPr>
          <p:spPr>
            <a:xfrm>
              <a:off x="2323768" y="6097253"/>
              <a:ext cx="979905" cy="979905"/>
            </a:xfrm>
            <a:prstGeom prst="ellipse">
              <a:avLst/>
            </a:prstGeom>
            <a:solidFill>
              <a:srgbClr val="68ADC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Oval 29"/>
            <p:cNvSpPr/>
            <p:nvPr/>
          </p:nvSpPr>
          <p:spPr>
            <a:xfrm>
              <a:off x="6426199" y="6343984"/>
              <a:ext cx="610938" cy="610938"/>
            </a:xfrm>
            <a:prstGeom prst="ellipse">
              <a:avLst/>
            </a:prstGeom>
            <a:solidFill>
              <a:srgbClr val="FF685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Oval 30"/>
            <p:cNvSpPr/>
            <p:nvPr/>
          </p:nvSpPr>
          <p:spPr>
            <a:xfrm>
              <a:off x="7361988" y="6048626"/>
              <a:ext cx="360947" cy="360947"/>
            </a:xfrm>
            <a:prstGeom prst="ellipse">
              <a:avLst/>
            </a:prstGeom>
            <a:solidFill>
              <a:srgbClr val="68ADC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Oval 31"/>
            <p:cNvSpPr/>
            <p:nvPr/>
          </p:nvSpPr>
          <p:spPr>
            <a:xfrm>
              <a:off x="8304459" y="5348122"/>
              <a:ext cx="1259975" cy="1259975"/>
            </a:xfrm>
            <a:prstGeom prst="ellipse">
              <a:avLst/>
            </a:prstGeom>
            <a:solidFill>
              <a:srgbClr val="3431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166442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wikihistorybook - Statusmeeting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9123E-BB0C-144E-B56D-A6F32AA81F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7935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wikihistorybook - Statusmeeting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9123E-BB0C-144E-B56D-A6F32AA81F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7515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 userDrawn="1"/>
        </p:nvSpPr>
        <p:spPr>
          <a:xfrm>
            <a:off x="8028859" y="6215431"/>
            <a:ext cx="914400" cy="914400"/>
          </a:xfrm>
          <a:prstGeom prst="ellipse">
            <a:avLst/>
          </a:prstGeom>
          <a:solidFill>
            <a:srgbClr val="68ADC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CH" smtClean="0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wikihistorybook - Statusmeeting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9123E-BB0C-144E-B56D-A6F32AA81FA9}" type="slidenum">
              <a:rPr lang="de-DE" smtClean="0"/>
              <a:t>‹Nr.›</a:t>
            </a:fld>
            <a:endParaRPr lang="de-DE"/>
          </a:p>
        </p:txBody>
      </p:sp>
      <p:grpSp>
        <p:nvGrpSpPr>
          <p:cNvPr id="8" name="Gruppierung 7"/>
          <p:cNvGrpSpPr/>
          <p:nvPr userDrawn="1"/>
        </p:nvGrpSpPr>
        <p:grpSpPr>
          <a:xfrm>
            <a:off x="8272053" y="255333"/>
            <a:ext cx="414747" cy="414747"/>
            <a:chOff x="6426199" y="3521343"/>
            <a:chExt cx="1478547" cy="1478547"/>
          </a:xfrm>
        </p:grpSpPr>
        <p:sp>
          <p:nvSpPr>
            <p:cNvPr id="9" name="Oval 8"/>
            <p:cNvSpPr/>
            <p:nvPr/>
          </p:nvSpPr>
          <p:spPr>
            <a:xfrm>
              <a:off x="6426199" y="3521343"/>
              <a:ext cx="1478547" cy="1478547"/>
            </a:xfrm>
            <a:prstGeom prst="ellipse">
              <a:avLst/>
            </a:prstGeom>
            <a:solidFill>
              <a:srgbClr val="2E669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0" name="Bild 9" descr="icon_21614.png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100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49186" y="3622942"/>
              <a:ext cx="1256631" cy="1256631"/>
            </a:xfrm>
            <a:prstGeom prst="rect">
              <a:avLst/>
            </a:prstGeom>
          </p:spPr>
        </p:pic>
      </p:grpSp>
      <p:grpSp>
        <p:nvGrpSpPr>
          <p:cNvPr id="11" name="Gruppierung 10"/>
          <p:cNvGrpSpPr/>
          <p:nvPr userDrawn="1"/>
        </p:nvGrpSpPr>
        <p:grpSpPr>
          <a:xfrm>
            <a:off x="8524426" y="473956"/>
            <a:ext cx="324748" cy="324748"/>
            <a:chOff x="7361988" y="4126931"/>
            <a:chExt cx="1157705" cy="1157705"/>
          </a:xfrm>
        </p:grpSpPr>
        <p:sp>
          <p:nvSpPr>
            <p:cNvPr id="12" name="Oval 11"/>
            <p:cNvSpPr/>
            <p:nvPr/>
          </p:nvSpPr>
          <p:spPr>
            <a:xfrm>
              <a:off x="7361988" y="4126931"/>
              <a:ext cx="1157705" cy="1157705"/>
            </a:xfrm>
            <a:prstGeom prst="ellipse">
              <a:avLst/>
            </a:prstGeom>
            <a:solidFill>
              <a:srgbClr val="FF685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3" name="Bild 12" descr="icon_21902.png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100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4595" y="4334138"/>
              <a:ext cx="709864" cy="7098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80194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wikihistorybook - Statusmeeting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9123E-BB0C-144E-B56D-A6F32AA81F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254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 userDrawn="1"/>
        </p:nvSpPr>
        <p:spPr>
          <a:xfrm>
            <a:off x="8028859" y="6215431"/>
            <a:ext cx="914400" cy="914400"/>
          </a:xfrm>
          <a:prstGeom prst="ellipse">
            <a:avLst/>
          </a:prstGeom>
          <a:solidFill>
            <a:srgbClr val="2E669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wikihistorybook - Statusmeeting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9123E-BB0C-144E-B56D-A6F32AA81FA9}" type="slidenum">
              <a:rPr lang="de-DE" smtClean="0"/>
              <a:t>‹Nr.›</a:t>
            </a:fld>
            <a:endParaRPr lang="de-DE"/>
          </a:p>
        </p:txBody>
      </p:sp>
      <p:grpSp>
        <p:nvGrpSpPr>
          <p:cNvPr id="9" name="Gruppierung 8"/>
          <p:cNvGrpSpPr/>
          <p:nvPr userDrawn="1"/>
        </p:nvGrpSpPr>
        <p:grpSpPr>
          <a:xfrm>
            <a:off x="8272053" y="255333"/>
            <a:ext cx="414747" cy="414747"/>
            <a:chOff x="6426199" y="3521343"/>
            <a:chExt cx="1478547" cy="1478547"/>
          </a:xfrm>
        </p:grpSpPr>
        <p:sp>
          <p:nvSpPr>
            <p:cNvPr id="10" name="Oval 9"/>
            <p:cNvSpPr/>
            <p:nvPr/>
          </p:nvSpPr>
          <p:spPr>
            <a:xfrm>
              <a:off x="6426199" y="3521343"/>
              <a:ext cx="1478547" cy="1478547"/>
            </a:xfrm>
            <a:prstGeom prst="ellipse">
              <a:avLst/>
            </a:prstGeom>
            <a:solidFill>
              <a:srgbClr val="2E669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1" name="Bild 10" descr="icon_21614.png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100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49186" y="3622942"/>
              <a:ext cx="1256631" cy="1256631"/>
            </a:xfrm>
            <a:prstGeom prst="rect">
              <a:avLst/>
            </a:prstGeom>
          </p:spPr>
        </p:pic>
      </p:grpSp>
      <p:grpSp>
        <p:nvGrpSpPr>
          <p:cNvPr id="12" name="Gruppierung 11"/>
          <p:cNvGrpSpPr/>
          <p:nvPr userDrawn="1"/>
        </p:nvGrpSpPr>
        <p:grpSpPr>
          <a:xfrm>
            <a:off x="8524426" y="473956"/>
            <a:ext cx="324748" cy="324748"/>
            <a:chOff x="7361988" y="4126931"/>
            <a:chExt cx="1157705" cy="1157705"/>
          </a:xfrm>
        </p:grpSpPr>
        <p:sp>
          <p:nvSpPr>
            <p:cNvPr id="13" name="Oval 12"/>
            <p:cNvSpPr/>
            <p:nvPr/>
          </p:nvSpPr>
          <p:spPr>
            <a:xfrm>
              <a:off x="7361988" y="4126931"/>
              <a:ext cx="1157705" cy="1157705"/>
            </a:xfrm>
            <a:prstGeom prst="ellipse">
              <a:avLst/>
            </a:prstGeom>
            <a:solidFill>
              <a:srgbClr val="FF685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4" name="Bild 13" descr="icon_21902.png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100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4595" y="4334138"/>
              <a:ext cx="709864" cy="7098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90889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wikihistorybook - Statusmeeting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9123E-BB0C-144E-B56D-A6F32AA81FA9}" type="slidenum">
              <a:rPr lang="de-DE" smtClean="0"/>
              <a:t>‹Nr.›</a:t>
            </a:fld>
            <a:endParaRPr lang="de-DE"/>
          </a:p>
        </p:txBody>
      </p:sp>
      <p:grpSp>
        <p:nvGrpSpPr>
          <p:cNvPr id="10" name="Gruppierung 9"/>
          <p:cNvGrpSpPr/>
          <p:nvPr userDrawn="1"/>
        </p:nvGrpSpPr>
        <p:grpSpPr>
          <a:xfrm>
            <a:off x="8272053" y="255333"/>
            <a:ext cx="414747" cy="414747"/>
            <a:chOff x="6426199" y="3521343"/>
            <a:chExt cx="1478547" cy="1478547"/>
          </a:xfrm>
        </p:grpSpPr>
        <p:sp>
          <p:nvSpPr>
            <p:cNvPr id="11" name="Oval 10"/>
            <p:cNvSpPr/>
            <p:nvPr/>
          </p:nvSpPr>
          <p:spPr>
            <a:xfrm>
              <a:off x="6426199" y="3521343"/>
              <a:ext cx="1478547" cy="1478547"/>
            </a:xfrm>
            <a:prstGeom prst="ellipse">
              <a:avLst/>
            </a:prstGeom>
            <a:solidFill>
              <a:srgbClr val="2E669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2" name="Bild 11" descr="icon_21614.png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100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49186" y="3622942"/>
              <a:ext cx="1256631" cy="1256631"/>
            </a:xfrm>
            <a:prstGeom prst="rect">
              <a:avLst/>
            </a:prstGeom>
          </p:spPr>
        </p:pic>
      </p:grpSp>
      <p:grpSp>
        <p:nvGrpSpPr>
          <p:cNvPr id="13" name="Gruppierung 12"/>
          <p:cNvGrpSpPr/>
          <p:nvPr userDrawn="1"/>
        </p:nvGrpSpPr>
        <p:grpSpPr>
          <a:xfrm>
            <a:off x="8524426" y="473956"/>
            <a:ext cx="324748" cy="324748"/>
            <a:chOff x="7361988" y="4126931"/>
            <a:chExt cx="1157705" cy="1157705"/>
          </a:xfrm>
        </p:grpSpPr>
        <p:sp>
          <p:nvSpPr>
            <p:cNvPr id="14" name="Oval 13"/>
            <p:cNvSpPr/>
            <p:nvPr/>
          </p:nvSpPr>
          <p:spPr>
            <a:xfrm>
              <a:off x="7361988" y="4126931"/>
              <a:ext cx="1157705" cy="1157705"/>
            </a:xfrm>
            <a:prstGeom prst="ellipse">
              <a:avLst/>
            </a:prstGeom>
            <a:solidFill>
              <a:srgbClr val="FF685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5" name="Bild 14" descr="icon_21902.png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100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4595" y="4334138"/>
              <a:ext cx="709864" cy="7098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37850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wikihistorybook - Statusmeeting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9123E-BB0C-144E-B56D-A6F32AA81FA9}" type="slidenum">
              <a:rPr lang="de-DE" smtClean="0"/>
              <a:t>‹Nr.›</a:t>
            </a:fld>
            <a:endParaRPr lang="de-DE"/>
          </a:p>
        </p:txBody>
      </p:sp>
      <p:grpSp>
        <p:nvGrpSpPr>
          <p:cNvPr id="6" name="Gruppierung 5"/>
          <p:cNvGrpSpPr/>
          <p:nvPr userDrawn="1"/>
        </p:nvGrpSpPr>
        <p:grpSpPr>
          <a:xfrm>
            <a:off x="8272053" y="255333"/>
            <a:ext cx="414747" cy="414747"/>
            <a:chOff x="6426199" y="3521343"/>
            <a:chExt cx="1478547" cy="1478547"/>
          </a:xfrm>
        </p:grpSpPr>
        <p:sp>
          <p:nvSpPr>
            <p:cNvPr id="7" name="Oval 6"/>
            <p:cNvSpPr/>
            <p:nvPr/>
          </p:nvSpPr>
          <p:spPr>
            <a:xfrm>
              <a:off x="6426199" y="3521343"/>
              <a:ext cx="1478547" cy="1478547"/>
            </a:xfrm>
            <a:prstGeom prst="ellipse">
              <a:avLst/>
            </a:prstGeom>
            <a:solidFill>
              <a:srgbClr val="2E669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8" name="Bild 7" descr="icon_21614.png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100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49186" y="3622942"/>
              <a:ext cx="1256631" cy="1256631"/>
            </a:xfrm>
            <a:prstGeom prst="rect">
              <a:avLst/>
            </a:prstGeom>
          </p:spPr>
        </p:pic>
      </p:grpSp>
      <p:grpSp>
        <p:nvGrpSpPr>
          <p:cNvPr id="9" name="Gruppierung 8"/>
          <p:cNvGrpSpPr/>
          <p:nvPr userDrawn="1"/>
        </p:nvGrpSpPr>
        <p:grpSpPr>
          <a:xfrm>
            <a:off x="8524426" y="473956"/>
            <a:ext cx="324748" cy="324748"/>
            <a:chOff x="7361988" y="4126931"/>
            <a:chExt cx="1157705" cy="1157705"/>
          </a:xfrm>
        </p:grpSpPr>
        <p:sp>
          <p:nvSpPr>
            <p:cNvPr id="10" name="Oval 9"/>
            <p:cNvSpPr/>
            <p:nvPr/>
          </p:nvSpPr>
          <p:spPr>
            <a:xfrm>
              <a:off x="7361988" y="4126931"/>
              <a:ext cx="1157705" cy="1157705"/>
            </a:xfrm>
            <a:prstGeom prst="ellipse">
              <a:avLst/>
            </a:prstGeom>
            <a:solidFill>
              <a:srgbClr val="FF685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1" name="Bild 10" descr="icon_21902.png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100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4595" y="4334138"/>
              <a:ext cx="709864" cy="7098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26296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bg>
      <p:bgPr>
        <a:solidFill>
          <a:srgbClr val="5250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 userDrawn="1"/>
        </p:nvSpPr>
        <p:spPr>
          <a:xfrm>
            <a:off x="8028859" y="6215431"/>
            <a:ext cx="914400" cy="914400"/>
          </a:xfrm>
          <a:prstGeom prst="ellipse">
            <a:avLst/>
          </a:prstGeom>
          <a:solidFill>
            <a:srgbClr val="2E669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wikihistorybook - Statusmeeting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9123E-BB0C-144E-B56D-A6F32AA81F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7977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wikihistorybook - Statusmeeting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9123E-BB0C-144E-B56D-A6F32AA81F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6104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CH" smtClean="0"/>
              <a:t>Bild auf Platzhalter ziehen oder durch Klicken auf Symbol hinzufügen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wikihistorybook - Statusmeeting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9123E-BB0C-144E-B56D-A6F32AA81F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7391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0065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Title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 dirty="0" smtClean="0"/>
              <a:t>Mastertextformat bearbeiten</a:t>
            </a:r>
          </a:p>
          <a:p>
            <a:pPr lvl="1"/>
            <a:r>
              <a:rPr lang="de-CH" dirty="0" smtClean="0"/>
              <a:t>Zweite Ebene</a:t>
            </a:r>
          </a:p>
          <a:p>
            <a:pPr lvl="2"/>
            <a:r>
              <a:rPr lang="de-CH" dirty="0" smtClean="0"/>
              <a:t>Dritte Ebene</a:t>
            </a:r>
          </a:p>
          <a:p>
            <a:pPr lvl="3"/>
            <a:r>
              <a:rPr lang="de-CH" dirty="0" smtClean="0"/>
              <a:t>Vierte Ebene</a:t>
            </a:r>
          </a:p>
          <a:p>
            <a:pPr lvl="4"/>
            <a:r>
              <a:rPr lang="de-CH" dirty="0" smtClean="0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556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ource Sans Pro"/>
                <a:cs typeface="Source Sans Pro"/>
              </a:defRPr>
            </a:lvl1pPr>
          </a:lstStyle>
          <a:p>
            <a:r>
              <a:rPr lang="de-DE" smtClean="0"/>
              <a:t>wikihistorybook - Statusmeeting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Source Sans Pro"/>
                <a:cs typeface="Source Sans Pro"/>
              </a:defRPr>
            </a:lvl1pPr>
          </a:lstStyle>
          <a:p>
            <a:fld id="{1B59123E-BB0C-144E-B56D-A6F32AA81FA9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2148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>
              <a:lumMod val="50000"/>
              <a:lumOff val="50000"/>
            </a:schemeClr>
          </a:solidFill>
          <a:latin typeface="Source Sans Pro Light"/>
          <a:ea typeface="+mj-ea"/>
          <a:cs typeface="Source Sans Pro Light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7F7F7F"/>
          </a:solidFill>
          <a:latin typeface="Source Sans Pro Light"/>
          <a:ea typeface="+mn-ea"/>
          <a:cs typeface="Source Sans Pro Light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7F7F7F"/>
          </a:solidFill>
          <a:latin typeface="Source Sans Pro Light"/>
          <a:ea typeface="+mn-ea"/>
          <a:cs typeface="Source Sans Pro Light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7F7F7F"/>
          </a:solidFill>
          <a:latin typeface="Source Sans Pro Light"/>
          <a:ea typeface="+mn-ea"/>
          <a:cs typeface="Source Sans Pro Light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7F7F7F"/>
          </a:solidFill>
          <a:latin typeface="Source Sans Pro Light"/>
          <a:ea typeface="+mn-ea"/>
          <a:cs typeface="Source Sans Pro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7F7F7F"/>
          </a:solidFill>
          <a:latin typeface="Source Sans Pro Light"/>
          <a:ea typeface="+mn-ea"/>
          <a:cs typeface="Source Sans Pro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wikihistorybook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Status </a:t>
            </a:r>
            <a:r>
              <a:rPr lang="de-DE" dirty="0" err="1"/>
              <a:t>meeting</a:t>
            </a:r>
            <a:r>
              <a:rPr lang="de-DE" dirty="0"/>
              <a:t>, Sprint </a:t>
            </a:r>
            <a:r>
              <a:rPr lang="de-DE" dirty="0" smtClean="0"/>
              <a:t>3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70252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Heute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Main </a:t>
            </a:r>
            <a:r>
              <a:rPr lang="de-DE" dirty="0" err="1" smtClean="0"/>
              <a:t>results</a:t>
            </a:r>
            <a:r>
              <a:rPr lang="de-DE" dirty="0" smtClean="0"/>
              <a:t> from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/>
              <a:t>last </a:t>
            </a:r>
            <a:r>
              <a:rPr lang="de-DE" dirty="0" err="1"/>
              <a:t>iteration</a:t>
            </a:r>
            <a:endParaRPr lang="de-DE" dirty="0"/>
          </a:p>
          <a:p>
            <a:r>
              <a:rPr lang="de-DE" dirty="0" smtClean="0"/>
              <a:t>Goals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iteration</a:t>
            </a:r>
            <a:endParaRPr lang="de-DE" dirty="0"/>
          </a:p>
          <a:p>
            <a:r>
              <a:rPr lang="de-DE" dirty="0"/>
              <a:t>Output from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retrospective</a:t>
            </a:r>
            <a:endParaRPr lang="de-DE" dirty="0"/>
          </a:p>
          <a:p>
            <a:r>
              <a:rPr lang="de-DE" dirty="0"/>
              <a:t>Problems / </a:t>
            </a:r>
            <a:r>
              <a:rPr lang="de-DE" dirty="0" err="1" smtClean="0"/>
              <a:t>questions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wikihistorybook - Statusmeeting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9123E-BB0C-144E-B56D-A6F32AA81FA9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1741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Achievements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Multithreaded</a:t>
            </a:r>
            <a:endParaRPr lang="de-DE" dirty="0" smtClean="0"/>
          </a:p>
          <a:p>
            <a:r>
              <a:rPr lang="de-DE" dirty="0" err="1" smtClean="0"/>
              <a:t>Centrality</a:t>
            </a:r>
            <a:r>
              <a:rPr lang="de-DE" dirty="0" smtClean="0"/>
              <a:t> </a:t>
            </a:r>
            <a:r>
              <a:rPr lang="de-DE" dirty="0" err="1" smtClean="0"/>
              <a:t>Measures</a:t>
            </a:r>
            <a:r>
              <a:rPr lang="de-DE" dirty="0" smtClean="0"/>
              <a:t> darstellbar </a:t>
            </a:r>
          </a:p>
          <a:p>
            <a:r>
              <a:rPr lang="de-DE" dirty="0" err="1" smtClean="0"/>
              <a:t>Zooming</a:t>
            </a:r>
            <a:endParaRPr lang="de-DE" dirty="0" smtClean="0"/>
          </a:p>
          <a:p>
            <a:r>
              <a:rPr lang="de-DE" dirty="0" smtClean="0"/>
              <a:t>Performance Steigerung durch Indexieren von DB-Tabellen</a:t>
            </a:r>
          </a:p>
          <a:p>
            <a:r>
              <a:rPr lang="de-DE" dirty="0" smtClean="0"/>
              <a:t>Konkretisierung </a:t>
            </a:r>
            <a:r>
              <a:rPr lang="de-DE" dirty="0" err="1" smtClean="0"/>
              <a:t>Backlog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wikihistorybook - Statusmeeting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9123E-BB0C-144E-B56D-A6F32AA81FA9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6341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Goals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next</a:t>
            </a:r>
            <a:r>
              <a:rPr lang="de-DE" dirty="0" smtClean="0"/>
              <a:t> </a:t>
            </a:r>
            <a:r>
              <a:rPr lang="de-DE" dirty="0" err="1" smtClean="0"/>
              <a:t>iteration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Finish </a:t>
            </a:r>
            <a:r>
              <a:rPr lang="de-DE" dirty="0" err="1" smtClean="0"/>
              <a:t>software</a:t>
            </a:r>
            <a:r>
              <a:rPr lang="de-DE" dirty="0" smtClean="0"/>
              <a:t> =&gt; </a:t>
            </a:r>
            <a:r>
              <a:rPr lang="de-DE" dirty="0" err="1" smtClean="0"/>
              <a:t>testing</a:t>
            </a:r>
            <a:r>
              <a:rPr lang="de-DE" dirty="0" smtClean="0"/>
              <a:t> &amp; </a:t>
            </a:r>
            <a:r>
              <a:rPr lang="de-DE" dirty="0" err="1" smtClean="0"/>
              <a:t>optimization</a:t>
            </a:r>
            <a:endParaRPr lang="de-DE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wikihistorybook - Statusmeeting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9123E-BB0C-144E-B56D-A6F32AA81FA9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5617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Output from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 smtClean="0"/>
              <a:t>retrospective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tbd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wikihistorybook - Statusmeeting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9123E-BB0C-144E-B56D-A6F32AA81FA9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170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Problems / </a:t>
            </a:r>
            <a:r>
              <a:rPr lang="de-DE" dirty="0" err="1" smtClean="0"/>
              <a:t>questions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Ab Jahr 1</a:t>
            </a:r>
            <a:r>
              <a:rPr lang="de-DE" dirty="0" smtClean="0"/>
              <a:t>‘000 </a:t>
            </a:r>
            <a:r>
              <a:rPr lang="de-DE" dirty="0" err="1" smtClean="0"/>
              <a:t>grosse</a:t>
            </a:r>
            <a:r>
              <a:rPr lang="de-DE" dirty="0" smtClean="0"/>
              <a:t> Datenmengen =&gt; Probleme bei Laden &amp; Graph Darstellung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wikihistorybook - Statusmeeting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9123E-BB0C-144E-B56D-A6F32AA81FA9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1641067"/>
      </p:ext>
    </p:extLst>
  </p:cSld>
  <p:clrMapOvr>
    <a:masterClrMapping/>
  </p:clrMapOvr>
</p:sld>
</file>

<file path=ppt/theme/theme1.xml><?xml version="1.0" encoding="utf-8"?>
<a:theme xmlns:a="http://schemas.openxmlformats.org/drawingml/2006/main" name="PPP_Vorlage_Wikihistoryboo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PPP_Vorlage_Wikihistorybook.potx</Template>
  <TotalTime>0</TotalTime>
  <Words>93</Words>
  <Application>Microsoft Macintosh PowerPoint</Application>
  <PresentationFormat>Bildschirmpräsentation (4:3)</PresentationFormat>
  <Paragraphs>29</Paragraphs>
  <Slides>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7" baseType="lpstr">
      <vt:lpstr>PPP_Vorlage_Wikihistorybook</vt:lpstr>
      <vt:lpstr>wikihistorybook</vt:lpstr>
      <vt:lpstr>Heute</vt:lpstr>
      <vt:lpstr>Achievements</vt:lpstr>
      <vt:lpstr>Goals for next iteration</vt:lpstr>
      <vt:lpstr>Output from the retrospective</vt:lpstr>
      <vt:lpstr>Problems / questions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simon flühmann</dc:creator>
  <cp:lastModifiedBy>simon flühmann</cp:lastModifiedBy>
  <cp:revision>60</cp:revision>
  <dcterms:created xsi:type="dcterms:W3CDTF">2014-05-04T20:55:28Z</dcterms:created>
  <dcterms:modified xsi:type="dcterms:W3CDTF">2014-05-26T07:25:47Z</dcterms:modified>
</cp:coreProperties>
</file>