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8" r:id="rId3"/>
    <p:sldId id="257" r:id="rId4"/>
    <p:sldId id="267" r:id="rId5"/>
    <p:sldId id="266" r:id="rId6"/>
    <p:sldId id="260" r:id="rId7"/>
    <p:sldId id="261" r:id="rId8"/>
    <p:sldId id="262" r:id="rId9"/>
    <p:sldId id="263" r:id="rId10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F99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5" d="100"/>
          <a:sy n="95" d="100"/>
        </p:scale>
        <p:origin x="-19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handoutMaster" Target="handoutMasters/handout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DE49BA-89D5-F743-8481-388D68B19A7F}" type="datetimeFigureOut">
              <a:rPr lang="de-DE" smtClean="0"/>
              <a:t>28.04.14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C5B3F0-0289-C649-AC27-45AB1F91286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83525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809497-B6AC-5145-B125-15B9240684CE}" type="datetimeFigureOut">
              <a:rPr lang="de-DE" smtClean="0"/>
              <a:t>28.04.14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D97E32-72F2-3146-A15B-2ABB0F6DBD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579428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CH" dirty="0" smtClean="0"/>
              <a:t>Mastertitelformat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685800" y="3913726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smtClean="0"/>
              <a:t>Master-Untertitelformat bearbeiten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Kurzpräsentation Iteration 0 - wikihistorybook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71D03-DA37-454C-9959-A8E4F90076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2519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Kurzpräsentation Iteration 0 - wikihistorybook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71D03-DA37-454C-9959-A8E4F90076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004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Kurzpräsentation Iteration 0 - wikihistorybook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71D03-DA37-454C-9959-A8E4F90076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6945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Kurzpräsentation Iteration 0 - wikihistorybook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71D03-DA37-454C-9959-A8E4F90076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4451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Kurzpräsentation Iteration 0 - wikihistorybook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71D03-DA37-454C-9959-A8E4F90076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5607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Kurzpräsentation Iteration 0 - wikihistorybook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71D03-DA37-454C-9959-A8E4F90076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3805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Kurzpräsentation Iteration 0 - wikihistorybook</a:t>
            </a:r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71D03-DA37-454C-9959-A8E4F90076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2202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Kurzpräsentation Iteration 0 - wikihistorybook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71D03-DA37-454C-9959-A8E4F90076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0346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Kurzpräsentation Iteration 0 - wikihistorybook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71D03-DA37-454C-9959-A8E4F90076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8934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Kurzpräsentation Iteration 0 - wikihistorybook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71D03-DA37-454C-9959-A8E4F90076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7490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Kurzpräsentation Iteration 0 - wikihistorybook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71D03-DA37-454C-9959-A8E4F90076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171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4" Type="http://schemas.microsoft.com/office/2007/relationships/hdphoto" Target="../media/hdphoto1.wdp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>
          <a:xfrm>
            <a:off x="-280884" y="6283084"/>
            <a:ext cx="9708821" cy="616128"/>
          </a:xfrm>
          <a:prstGeom prst="rect">
            <a:avLst/>
          </a:prstGeom>
          <a:solidFill>
            <a:srgbClr val="9F997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58260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CH" dirty="0" smtClean="0"/>
              <a:t>Mastertitelformat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CH" dirty="0" smtClean="0"/>
              <a:t>Mastertextformat bearbeiten</a:t>
            </a:r>
          </a:p>
          <a:p>
            <a:pPr lvl="1"/>
            <a:r>
              <a:rPr lang="de-CH" dirty="0" smtClean="0"/>
              <a:t>Zweite Ebene</a:t>
            </a:r>
          </a:p>
          <a:p>
            <a:pPr lvl="2"/>
            <a:r>
              <a:rPr lang="de-CH" dirty="0" smtClean="0"/>
              <a:t>Dritte Ebene</a:t>
            </a:r>
          </a:p>
          <a:p>
            <a:pPr lvl="3"/>
            <a:r>
              <a:rPr lang="de-CH" dirty="0" smtClean="0"/>
              <a:t>Vierte Ebene</a:t>
            </a:r>
          </a:p>
          <a:p>
            <a:pPr lvl="4"/>
            <a:r>
              <a:rPr lang="de-CH" dirty="0" smtClean="0"/>
              <a:t>Fünfte Ebene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57200" y="6356350"/>
            <a:ext cx="5562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rgbClr val="FFFFFF"/>
                </a:solidFill>
                <a:latin typeface="Helvetica Light"/>
                <a:cs typeface="Helvetica Light"/>
              </a:defRPr>
            </a:lvl1pPr>
          </a:lstStyle>
          <a:p>
            <a:r>
              <a:rPr lang="de-DE" smtClean="0"/>
              <a:t>Kurzpräsentation Iteration 0 - wikihistorybook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bg1"/>
                </a:solidFill>
                <a:latin typeface="Helvetica Light"/>
                <a:cs typeface="Helvetica Light"/>
              </a:defRPr>
            </a:lvl1pPr>
          </a:lstStyle>
          <a:p>
            <a:fld id="{77F71D03-DA37-454C-9959-A8E4F9007638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8" name="Bild 7" descr="Wikipedia-logo-v2-de.png"/>
          <p:cNvPicPr>
            <a:picLocks noChangeAspect="1"/>
          </p:cNvPicPr>
          <p:nvPr userDrawn="1"/>
        </p:nvPicPr>
        <p:blipFill rotWithShape="1"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26941"/>
          <a:stretch/>
        </p:blipFill>
        <p:spPr>
          <a:xfrm>
            <a:off x="8152611" y="500958"/>
            <a:ext cx="725383" cy="608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577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4400" b="0" kern="1200">
          <a:solidFill>
            <a:schemeClr val="tx1"/>
          </a:solidFill>
          <a:latin typeface="Times"/>
          <a:ea typeface="+mj-ea"/>
          <a:cs typeface="Time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b="0" i="0" kern="1200">
          <a:solidFill>
            <a:schemeClr val="tx1"/>
          </a:solidFill>
          <a:latin typeface="Helvetica Light"/>
          <a:ea typeface="+mn-ea"/>
          <a:cs typeface="Helvetica Light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b="0" i="0" kern="1200">
          <a:solidFill>
            <a:schemeClr val="tx1"/>
          </a:solidFill>
          <a:latin typeface="Helvetica Light"/>
          <a:ea typeface="+mn-ea"/>
          <a:cs typeface="Helvetica Light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b="0" i="0" kern="1200">
          <a:solidFill>
            <a:schemeClr val="tx1"/>
          </a:solidFill>
          <a:latin typeface="Helvetica Light"/>
          <a:ea typeface="+mn-ea"/>
          <a:cs typeface="Helvetica Light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b="0" i="0" kern="1200">
          <a:solidFill>
            <a:schemeClr val="tx1"/>
          </a:solidFill>
          <a:latin typeface="Helvetica Light"/>
          <a:ea typeface="+mn-ea"/>
          <a:cs typeface="Helvetica Light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b="0" i="0" kern="1200">
          <a:solidFill>
            <a:schemeClr val="tx1"/>
          </a:solidFill>
          <a:latin typeface="Helvetica Light"/>
          <a:ea typeface="+mn-ea"/>
          <a:cs typeface="Helvetica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54526" y="-1"/>
            <a:ext cx="10427368" cy="5072773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-93579" y="3729789"/>
            <a:ext cx="9906000" cy="315493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3600905"/>
            <a:ext cx="7772400" cy="1470025"/>
          </a:xfrm>
        </p:spPr>
        <p:txBody>
          <a:bodyPr>
            <a:normAutofit/>
          </a:bodyPr>
          <a:lstStyle/>
          <a:p>
            <a:pPr algn="l"/>
            <a:r>
              <a:rPr lang="de-DE" sz="5000" dirty="0" smtClean="0"/>
              <a:t>Kurzpräsentation Iteration 0</a:t>
            </a:r>
            <a:endParaRPr lang="de-DE" sz="50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685800" y="4946938"/>
            <a:ext cx="6400800" cy="819484"/>
          </a:xfrm>
        </p:spPr>
        <p:txBody>
          <a:bodyPr>
            <a:normAutofit/>
          </a:bodyPr>
          <a:lstStyle/>
          <a:p>
            <a:pPr algn="l"/>
            <a:r>
              <a:rPr lang="de-DE" dirty="0">
                <a:solidFill>
                  <a:schemeClr val="tx1"/>
                </a:solidFill>
              </a:rPr>
              <a:t>3. Wiki-</a:t>
            </a:r>
            <a:r>
              <a:rPr lang="de-DE" dirty="0" err="1" smtClean="0">
                <a:solidFill>
                  <a:schemeClr val="tx1"/>
                </a:solidFill>
              </a:rPr>
              <a:t>Historybook</a:t>
            </a:r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4" name="Rechteck 3"/>
          <p:cNvSpPr/>
          <p:nvPr/>
        </p:nvSpPr>
        <p:spPr>
          <a:xfrm>
            <a:off x="685800" y="6140443"/>
            <a:ext cx="777240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500" dirty="0">
                <a:solidFill>
                  <a:schemeClr val="bg1">
                    <a:lumMod val="50000"/>
                  </a:schemeClr>
                </a:solidFill>
              </a:rPr>
              <a:t>Simon Flühmann, Michael </a:t>
            </a:r>
            <a:r>
              <a:rPr lang="de-DE" sz="1500" dirty="0" err="1">
                <a:solidFill>
                  <a:schemeClr val="bg1">
                    <a:lumMod val="50000"/>
                  </a:schemeClr>
                </a:solidFill>
              </a:rPr>
              <a:t>Sidler</a:t>
            </a:r>
            <a:r>
              <a:rPr lang="de-DE" sz="1500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de-DE" sz="1500" dirty="0" err="1">
                <a:solidFill>
                  <a:schemeClr val="bg1">
                    <a:lumMod val="50000"/>
                  </a:schemeClr>
                </a:solidFill>
              </a:rPr>
              <a:t>Yulia</a:t>
            </a:r>
            <a:r>
              <a:rPr lang="de-DE" sz="1500" dirty="0">
                <a:solidFill>
                  <a:schemeClr val="bg1">
                    <a:lumMod val="50000"/>
                  </a:schemeClr>
                </a:solidFill>
              </a:rPr>
              <a:t> Schmitt, Yan Zheng, Nicolas Zehnder, Silvio </a:t>
            </a:r>
            <a:r>
              <a:rPr lang="de-DE" sz="1500" dirty="0" err="1">
                <a:solidFill>
                  <a:schemeClr val="bg1">
                    <a:lumMod val="50000"/>
                  </a:schemeClr>
                </a:solidFill>
              </a:rPr>
              <a:t>Pirozzi</a:t>
            </a:r>
            <a:endParaRPr lang="de-DE" sz="15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Kurzpräsentation Iteration 0 - wikihistorybook</a:t>
            </a:r>
            <a:endParaRPr lang="de-DE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71D03-DA37-454C-9959-A8E4F9007638}" type="slidenum">
              <a:rPr lang="de-DE" smtClean="0"/>
              <a:t>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43645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Ablauf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Goals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project</a:t>
            </a:r>
            <a:endParaRPr lang="de-DE" dirty="0" smtClean="0"/>
          </a:p>
          <a:p>
            <a:r>
              <a:rPr lang="de-DE" dirty="0" smtClean="0"/>
              <a:t>Overall </a:t>
            </a:r>
            <a:r>
              <a:rPr lang="de-DE" dirty="0" err="1" smtClean="0"/>
              <a:t>project</a:t>
            </a:r>
            <a:r>
              <a:rPr lang="de-DE" dirty="0" smtClean="0"/>
              <a:t> plan</a:t>
            </a:r>
          </a:p>
          <a:p>
            <a:r>
              <a:rPr lang="de-DE" dirty="0" smtClean="0"/>
              <a:t>Way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working</a:t>
            </a:r>
            <a:endParaRPr lang="de-DE" dirty="0" smtClean="0"/>
          </a:p>
          <a:p>
            <a:r>
              <a:rPr lang="de-DE" dirty="0" smtClean="0"/>
              <a:t>Progress </a:t>
            </a:r>
            <a:r>
              <a:rPr lang="de-DE" dirty="0" err="1" smtClean="0"/>
              <a:t>during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last </a:t>
            </a:r>
            <a:r>
              <a:rPr lang="de-DE" dirty="0" err="1" smtClean="0"/>
              <a:t>iteration</a:t>
            </a:r>
            <a:endParaRPr lang="de-DE" dirty="0" smtClean="0"/>
          </a:p>
          <a:p>
            <a:r>
              <a:rPr lang="de-DE" dirty="0" smtClean="0"/>
              <a:t>Main </a:t>
            </a:r>
            <a:r>
              <a:rPr lang="de-DE" dirty="0" err="1" smtClean="0"/>
              <a:t>results</a:t>
            </a:r>
            <a:endParaRPr lang="de-DE" dirty="0" smtClean="0"/>
          </a:p>
          <a:p>
            <a:r>
              <a:rPr lang="de-DE" dirty="0" smtClean="0"/>
              <a:t>Goals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plans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next</a:t>
            </a:r>
            <a:r>
              <a:rPr lang="de-DE" dirty="0" smtClean="0"/>
              <a:t> </a:t>
            </a:r>
            <a:r>
              <a:rPr lang="de-DE" dirty="0" err="1" smtClean="0"/>
              <a:t>iteration</a:t>
            </a:r>
            <a:endParaRPr lang="de-DE" dirty="0" smtClean="0"/>
          </a:p>
          <a:p>
            <a:r>
              <a:rPr lang="de-DE" dirty="0" smtClean="0"/>
              <a:t>Output from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retrospective</a:t>
            </a:r>
            <a:endParaRPr lang="de-DE" dirty="0" smtClean="0"/>
          </a:p>
          <a:p>
            <a:r>
              <a:rPr lang="de-DE" dirty="0" smtClean="0"/>
              <a:t>Problems / </a:t>
            </a:r>
            <a:r>
              <a:rPr lang="de-DE" dirty="0" err="1" smtClean="0"/>
              <a:t>questions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Kurzpräsentation Iteration 0 - wikihistorybook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71D03-DA37-454C-9959-A8E4F9007638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54414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Goals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project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DE" b="1" dirty="0" err="1"/>
              <a:t>Finding</a:t>
            </a:r>
            <a:r>
              <a:rPr lang="de-DE" b="1" dirty="0"/>
              <a:t> </a:t>
            </a:r>
            <a:r>
              <a:rPr lang="de-DE" b="1" dirty="0" err="1"/>
              <a:t>the</a:t>
            </a:r>
            <a:r>
              <a:rPr lang="de-DE" b="1" dirty="0"/>
              <a:t> </a:t>
            </a:r>
            <a:r>
              <a:rPr lang="de-DE" b="1" dirty="0" err="1"/>
              <a:t>world’s</a:t>
            </a:r>
            <a:r>
              <a:rPr lang="de-DE" b="1" dirty="0"/>
              <a:t> </a:t>
            </a:r>
            <a:r>
              <a:rPr lang="de-DE" b="1" dirty="0" err="1"/>
              <a:t>leaders</a:t>
            </a:r>
            <a:r>
              <a:rPr lang="de-DE" b="1" dirty="0"/>
              <a:t> </a:t>
            </a:r>
            <a:r>
              <a:rPr lang="de-DE" b="1" dirty="0" err="1"/>
              <a:t>through</a:t>
            </a:r>
            <a:r>
              <a:rPr lang="de-DE" b="1" dirty="0"/>
              <a:t> </a:t>
            </a:r>
            <a:r>
              <a:rPr lang="de-DE" b="1" dirty="0" err="1"/>
              <a:t>the</a:t>
            </a:r>
            <a:r>
              <a:rPr lang="de-DE" b="1" dirty="0"/>
              <a:t> </a:t>
            </a:r>
            <a:r>
              <a:rPr lang="de-DE" b="1" dirty="0" err="1"/>
              <a:t>ages</a:t>
            </a:r>
            <a:r>
              <a:rPr lang="de-DE" b="1" dirty="0"/>
              <a:t> </a:t>
            </a:r>
            <a:r>
              <a:rPr lang="de-DE" b="1" dirty="0" err="1"/>
              <a:t>through</a:t>
            </a:r>
            <a:r>
              <a:rPr lang="de-DE" b="1" dirty="0"/>
              <a:t> Wikipedia </a:t>
            </a:r>
            <a:r>
              <a:rPr lang="de-DE" b="1" dirty="0" err="1"/>
              <a:t>social</a:t>
            </a:r>
            <a:r>
              <a:rPr lang="de-DE" b="1" dirty="0"/>
              <a:t> </a:t>
            </a:r>
            <a:r>
              <a:rPr lang="de-DE" b="1" dirty="0" err="1"/>
              <a:t>networks</a:t>
            </a:r>
            <a:endParaRPr lang="de-DE" b="1" dirty="0"/>
          </a:p>
          <a:p>
            <a:r>
              <a:rPr lang="de-DE" dirty="0" smtClean="0"/>
              <a:t>Wikipedia</a:t>
            </a:r>
            <a:r>
              <a:rPr lang="de-DE" dirty="0"/>
              <a:t>-Daten über die letzten </a:t>
            </a:r>
            <a:r>
              <a:rPr lang="de-DE" dirty="0" smtClean="0"/>
              <a:t>4‘000 Jahre</a:t>
            </a:r>
            <a:endParaRPr lang="de-DE" dirty="0"/>
          </a:p>
          <a:p>
            <a:r>
              <a:rPr lang="de-DE" dirty="0" smtClean="0"/>
              <a:t>App </a:t>
            </a:r>
            <a:r>
              <a:rPr lang="de-DE" dirty="0"/>
              <a:t>mit </a:t>
            </a:r>
            <a:r>
              <a:rPr lang="de-DE" dirty="0" err="1" smtClean="0"/>
              <a:t>openGL</a:t>
            </a:r>
            <a:r>
              <a:rPr lang="de-DE" dirty="0"/>
              <a:t> </a:t>
            </a:r>
            <a:r>
              <a:rPr lang="de-DE" dirty="0" smtClean="0"/>
              <a:t>zur Visualisierung</a:t>
            </a:r>
            <a:endParaRPr lang="de-DE" dirty="0"/>
          </a:p>
          <a:p>
            <a:r>
              <a:rPr lang="de-DE" dirty="0" smtClean="0"/>
              <a:t>Zeitleiste </a:t>
            </a:r>
            <a:r>
              <a:rPr lang="de-DE" dirty="0"/>
              <a:t>mit </a:t>
            </a:r>
            <a:r>
              <a:rPr lang="de-DE" dirty="0" err="1" smtClean="0"/>
              <a:t>Slider</a:t>
            </a:r>
            <a:r>
              <a:rPr lang="de-DE" dirty="0" smtClean="0"/>
              <a:t> mit den </a:t>
            </a:r>
            <a:r>
              <a:rPr lang="de-DE" dirty="0"/>
              <a:t>wichtigsten </a:t>
            </a:r>
            <a:r>
              <a:rPr lang="de-DE" dirty="0" smtClean="0"/>
              <a:t>Personen</a:t>
            </a:r>
          </a:p>
          <a:p>
            <a:pPr lvl="1"/>
            <a:r>
              <a:rPr lang="de-DE" dirty="0" smtClean="0"/>
              <a:t>10 Jahresschritte mit Netzwerk</a:t>
            </a:r>
          </a:p>
          <a:p>
            <a:pPr lvl="1"/>
            <a:r>
              <a:rPr lang="de-DE" dirty="0" smtClean="0"/>
              <a:t>Priorisierung im Netzwerk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Kurzpräsentation Iteration 0 - wikihistorybook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71D03-DA37-454C-9959-A8E4F9007638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01630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Example</a:t>
            </a:r>
            <a:endParaRPr lang="de-DE" dirty="0"/>
          </a:p>
        </p:txBody>
      </p:sp>
      <p:pic>
        <p:nvPicPr>
          <p:cNvPr id="4" name="Inhaltsplatzhalter 3" descr="Bildschirmfoto 2014-04-27 um 23.10.32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41" r="4741"/>
          <a:stretch>
            <a:fillRect/>
          </a:stretch>
        </p:blipFill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Kurzpräsentation Iteration 0 - wikihistorybook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71D03-DA37-454C-9959-A8E4F9007638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98691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Project Plan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de-DE" dirty="0"/>
              <a:t>Iteration 0: Project </a:t>
            </a:r>
            <a:r>
              <a:rPr lang="de-DE" dirty="0" err="1" smtClean="0"/>
              <a:t>setup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14</a:t>
            </a:r>
            <a:r>
              <a:rPr lang="de-DE" dirty="0"/>
              <a:t>. April - 27. </a:t>
            </a:r>
            <a:r>
              <a:rPr lang="de-DE" dirty="0" smtClean="0"/>
              <a:t>April</a:t>
            </a:r>
            <a:br>
              <a:rPr lang="de-DE" dirty="0" smtClean="0"/>
            </a:br>
            <a:r>
              <a:rPr lang="de-DE" dirty="0" smtClean="0"/>
              <a:t>→ </a:t>
            </a:r>
            <a:r>
              <a:rPr lang="de-DE" dirty="0"/>
              <a:t>Teamformation, Project </a:t>
            </a:r>
            <a:r>
              <a:rPr lang="de-DE" dirty="0" err="1"/>
              <a:t>Overview</a:t>
            </a:r>
            <a:endParaRPr lang="de-DE" dirty="0"/>
          </a:p>
          <a:p>
            <a:r>
              <a:rPr lang="de-DE" dirty="0"/>
              <a:t>Iteration 1: </a:t>
            </a:r>
            <a:r>
              <a:rPr lang="de-DE" dirty="0" smtClean="0"/>
              <a:t>Design</a:t>
            </a:r>
            <a:br>
              <a:rPr lang="de-DE" dirty="0" smtClean="0"/>
            </a:br>
            <a:r>
              <a:rPr lang="de-DE" dirty="0" smtClean="0"/>
              <a:t>28</a:t>
            </a:r>
            <a:r>
              <a:rPr lang="de-DE" dirty="0"/>
              <a:t>. April - 4. </a:t>
            </a:r>
            <a:r>
              <a:rPr lang="de-DE" dirty="0" smtClean="0"/>
              <a:t>Mai</a:t>
            </a:r>
            <a:br>
              <a:rPr lang="de-DE" dirty="0" smtClean="0"/>
            </a:br>
            <a:r>
              <a:rPr lang="de-DE" dirty="0" smtClean="0"/>
              <a:t>→ </a:t>
            </a:r>
            <a:r>
              <a:rPr lang="de-DE" dirty="0"/>
              <a:t>Virtual Status Meeting</a:t>
            </a:r>
          </a:p>
          <a:p>
            <a:r>
              <a:rPr lang="de-DE" dirty="0"/>
              <a:t>Iteration 2: 1st </a:t>
            </a:r>
            <a:r>
              <a:rPr lang="de-DE" dirty="0" smtClean="0"/>
              <a:t>Prototyp</a:t>
            </a:r>
            <a:br>
              <a:rPr lang="de-DE" dirty="0" smtClean="0"/>
            </a:br>
            <a:r>
              <a:rPr lang="de-DE" dirty="0" smtClean="0"/>
              <a:t>5</a:t>
            </a:r>
            <a:r>
              <a:rPr lang="de-DE" dirty="0"/>
              <a:t>. Mai - 18. </a:t>
            </a:r>
            <a:r>
              <a:rPr lang="de-DE" dirty="0" smtClean="0"/>
              <a:t>Mai</a:t>
            </a:r>
            <a:br>
              <a:rPr lang="de-DE" dirty="0" smtClean="0"/>
            </a:br>
            <a:r>
              <a:rPr lang="de-DE" dirty="0" smtClean="0"/>
              <a:t>→ </a:t>
            </a:r>
            <a:r>
              <a:rPr lang="de-DE" dirty="0"/>
              <a:t>Virtual Status Meeting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de-DE" dirty="0"/>
              <a:t>Iteration 3: 2nd </a:t>
            </a:r>
            <a:r>
              <a:rPr lang="de-DE" dirty="0" smtClean="0"/>
              <a:t>Prototyp</a:t>
            </a:r>
            <a:br>
              <a:rPr lang="de-DE" dirty="0" smtClean="0"/>
            </a:br>
            <a:r>
              <a:rPr lang="de-DE" dirty="0" smtClean="0"/>
              <a:t>19</a:t>
            </a:r>
            <a:r>
              <a:rPr lang="de-DE" dirty="0"/>
              <a:t>. Mai - 25. </a:t>
            </a:r>
            <a:r>
              <a:rPr lang="de-DE" dirty="0" smtClean="0"/>
              <a:t>Mai</a:t>
            </a:r>
            <a:br>
              <a:rPr lang="de-DE" dirty="0" smtClean="0"/>
            </a:br>
            <a:r>
              <a:rPr lang="de-DE" dirty="0" smtClean="0"/>
              <a:t>→ </a:t>
            </a:r>
            <a:r>
              <a:rPr lang="de-DE" dirty="0"/>
              <a:t>Virtual </a:t>
            </a:r>
            <a:r>
              <a:rPr lang="de-DE" dirty="0" err="1"/>
              <a:t>Mirror</a:t>
            </a:r>
            <a:endParaRPr lang="de-DE" dirty="0"/>
          </a:p>
          <a:p>
            <a:r>
              <a:rPr lang="de-DE" dirty="0"/>
              <a:t>Iteration 4: </a:t>
            </a:r>
            <a:r>
              <a:rPr lang="de-DE" dirty="0" err="1"/>
              <a:t>Draft</a:t>
            </a:r>
            <a:r>
              <a:rPr lang="de-DE" dirty="0"/>
              <a:t> </a:t>
            </a:r>
            <a:r>
              <a:rPr lang="de-DE" dirty="0" err="1" smtClean="0"/>
              <a:t>solution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26</a:t>
            </a:r>
            <a:r>
              <a:rPr lang="de-DE" dirty="0"/>
              <a:t>. Mai - 1. Juni 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→ </a:t>
            </a:r>
            <a:r>
              <a:rPr lang="de-DE" dirty="0"/>
              <a:t>Virtual Status Meeting</a:t>
            </a:r>
          </a:p>
          <a:p>
            <a:r>
              <a:rPr lang="de-DE" dirty="0"/>
              <a:t>Iteration 5: Final </a:t>
            </a:r>
            <a:r>
              <a:rPr lang="de-DE" dirty="0" err="1" smtClean="0"/>
              <a:t>solution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2</a:t>
            </a:r>
            <a:r>
              <a:rPr lang="de-DE" dirty="0"/>
              <a:t>. Juni - 16. </a:t>
            </a:r>
            <a:r>
              <a:rPr lang="de-DE" dirty="0" smtClean="0"/>
              <a:t>Juni</a:t>
            </a:r>
            <a:br>
              <a:rPr lang="de-DE" dirty="0" smtClean="0"/>
            </a:br>
            <a:r>
              <a:rPr lang="de-DE" dirty="0" smtClean="0"/>
              <a:t>→ </a:t>
            </a:r>
            <a:r>
              <a:rPr lang="de-DE" dirty="0"/>
              <a:t>Virtual Status Meeting, Final </a:t>
            </a:r>
            <a:r>
              <a:rPr lang="de-DE" dirty="0" err="1"/>
              <a:t>Presentation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Kurzpräsentation Iteration 0 - wikihistorybook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71D03-DA37-454C-9959-A8E4F9007638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44618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Our</a:t>
            </a:r>
            <a:r>
              <a:rPr lang="de-DE" dirty="0" smtClean="0"/>
              <a:t> </a:t>
            </a:r>
            <a:r>
              <a:rPr lang="de-DE" dirty="0" err="1" smtClean="0"/>
              <a:t>way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working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Weekly</a:t>
            </a:r>
            <a:r>
              <a:rPr lang="de-DE" dirty="0" smtClean="0"/>
              <a:t> </a:t>
            </a:r>
            <a:r>
              <a:rPr lang="de-DE" dirty="0" err="1" smtClean="0"/>
              <a:t>meeting</a:t>
            </a:r>
            <a:r>
              <a:rPr lang="de-DE" dirty="0" smtClean="0"/>
              <a:t> </a:t>
            </a:r>
            <a:r>
              <a:rPr lang="de-DE" dirty="0" err="1" smtClean="0"/>
              <a:t>over</a:t>
            </a:r>
            <a:r>
              <a:rPr lang="de-DE" dirty="0" smtClean="0"/>
              <a:t> </a:t>
            </a:r>
            <a:r>
              <a:rPr lang="de-DE" dirty="0" err="1" smtClean="0"/>
              <a:t>google</a:t>
            </a:r>
            <a:r>
              <a:rPr lang="de-DE" dirty="0" smtClean="0"/>
              <a:t> </a:t>
            </a:r>
            <a:r>
              <a:rPr lang="de-DE" dirty="0" err="1" smtClean="0"/>
              <a:t>hangout</a:t>
            </a:r>
            <a:endParaRPr lang="de-DE" dirty="0" smtClean="0"/>
          </a:p>
          <a:p>
            <a:r>
              <a:rPr lang="de-DE" dirty="0" err="1" smtClean="0"/>
              <a:t>Collaboration</a:t>
            </a:r>
            <a:r>
              <a:rPr lang="de-DE" dirty="0" smtClean="0"/>
              <a:t> via </a:t>
            </a:r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repository</a:t>
            </a:r>
            <a:endParaRPr lang="de-DE" dirty="0" smtClean="0"/>
          </a:p>
          <a:p>
            <a:r>
              <a:rPr lang="de-DE" dirty="0" err="1" smtClean="0"/>
              <a:t>Scrum</a:t>
            </a:r>
            <a:r>
              <a:rPr lang="de-DE" dirty="0" smtClean="0"/>
              <a:t> – Sprints = 1 </a:t>
            </a:r>
            <a:r>
              <a:rPr lang="de-DE" dirty="0" err="1" smtClean="0"/>
              <a:t>Week</a:t>
            </a:r>
            <a:endParaRPr lang="de-DE" dirty="0"/>
          </a:p>
          <a:p>
            <a:pPr lvl="1"/>
            <a:r>
              <a:rPr lang="de-DE" dirty="0" smtClean="0"/>
              <a:t>Lean </a:t>
            </a:r>
            <a:r>
              <a:rPr lang="de-DE" dirty="0" err="1" smtClean="0"/>
              <a:t>scrum</a:t>
            </a:r>
            <a:r>
              <a:rPr lang="de-DE" dirty="0" smtClean="0"/>
              <a:t> – </a:t>
            </a:r>
            <a:r>
              <a:rPr lang="de-DE" dirty="0" err="1" smtClean="0"/>
              <a:t>eg</a:t>
            </a:r>
            <a:r>
              <a:rPr lang="de-DE" dirty="0" smtClean="0"/>
              <a:t>. </a:t>
            </a:r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daily</a:t>
            </a:r>
            <a:r>
              <a:rPr lang="de-DE" dirty="0" smtClean="0"/>
              <a:t> </a:t>
            </a:r>
            <a:r>
              <a:rPr lang="de-DE" dirty="0" err="1" smtClean="0"/>
              <a:t>standups</a:t>
            </a:r>
            <a:r>
              <a:rPr lang="de-DE" dirty="0" smtClean="0"/>
              <a:t>..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Kurzpräsentation Iteration 0 - wikihistorybook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71D03-DA37-454C-9959-A8E4F9007638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27243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Progress </a:t>
            </a:r>
            <a:r>
              <a:rPr lang="de-DE" dirty="0" err="1" smtClean="0"/>
              <a:t>during</a:t>
            </a:r>
            <a:r>
              <a:rPr lang="de-DE" dirty="0" smtClean="0"/>
              <a:t> last </a:t>
            </a:r>
            <a:r>
              <a:rPr lang="de-DE" dirty="0" err="1" smtClean="0"/>
              <a:t>iteration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Get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know</a:t>
            </a:r>
            <a:r>
              <a:rPr lang="de-DE" dirty="0" smtClean="0"/>
              <a:t> </a:t>
            </a:r>
            <a:r>
              <a:rPr lang="de-DE" dirty="0" err="1" smtClean="0"/>
              <a:t>each</a:t>
            </a:r>
            <a:r>
              <a:rPr lang="de-DE" dirty="0" smtClean="0"/>
              <a:t> </a:t>
            </a:r>
            <a:r>
              <a:rPr lang="de-DE" dirty="0" err="1" smtClean="0"/>
              <a:t>other</a:t>
            </a:r>
            <a:endParaRPr lang="de-DE" dirty="0" smtClean="0"/>
          </a:p>
          <a:p>
            <a:r>
              <a:rPr lang="de-DE" dirty="0" smtClean="0"/>
              <a:t>Team </a:t>
            </a:r>
            <a:r>
              <a:rPr lang="de-DE" dirty="0" err="1" smtClean="0"/>
              <a:t>setup</a:t>
            </a:r>
            <a:endParaRPr lang="de-DE" dirty="0" smtClean="0"/>
          </a:p>
          <a:p>
            <a:r>
              <a:rPr lang="de-DE" dirty="0" smtClean="0"/>
              <a:t>Setup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work</a:t>
            </a:r>
            <a:r>
              <a:rPr lang="de-DE" dirty="0" smtClean="0"/>
              <a:t> &amp; </a:t>
            </a:r>
            <a:r>
              <a:rPr lang="de-DE" dirty="0" err="1" smtClean="0"/>
              <a:t>collaboration</a:t>
            </a:r>
            <a:endParaRPr lang="de-DE" dirty="0" smtClean="0"/>
          </a:p>
          <a:p>
            <a:r>
              <a:rPr lang="de-DE" dirty="0" err="1" smtClean="0"/>
              <a:t>Define</a:t>
            </a:r>
            <a:r>
              <a:rPr lang="de-DE" dirty="0" smtClean="0"/>
              <a:t> </a:t>
            </a:r>
            <a:r>
              <a:rPr lang="de-DE" dirty="0" err="1" smtClean="0"/>
              <a:t>project</a:t>
            </a:r>
            <a:r>
              <a:rPr lang="de-DE" dirty="0" smtClean="0"/>
              <a:t> </a:t>
            </a:r>
            <a:r>
              <a:rPr lang="de-DE" dirty="0" err="1" smtClean="0"/>
              <a:t>scope</a:t>
            </a:r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Kurzpräsentation Iteration 0 - wikihistorybook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71D03-DA37-454C-9959-A8E4F9007638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38161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Main </a:t>
            </a:r>
            <a:r>
              <a:rPr lang="de-DE" dirty="0" err="1" smtClean="0"/>
              <a:t>results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Get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know</a:t>
            </a:r>
            <a:r>
              <a:rPr lang="de-DE" dirty="0" smtClean="0"/>
              <a:t> </a:t>
            </a:r>
            <a:r>
              <a:rPr lang="de-DE" dirty="0" err="1" smtClean="0"/>
              <a:t>each</a:t>
            </a:r>
            <a:r>
              <a:rPr lang="de-DE" dirty="0" smtClean="0"/>
              <a:t> </a:t>
            </a:r>
            <a:r>
              <a:rPr lang="de-DE" dirty="0" err="1" smtClean="0"/>
              <a:t>other</a:t>
            </a:r>
            <a:r>
              <a:rPr lang="de-DE" dirty="0" smtClean="0"/>
              <a:t> (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far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possible</a:t>
            </a:r>
            <a:r>
              <a:rPr lang="de-DE" dirty="0" smtClean="0"/>
              <a:t>)</a:t>
            </a:r>
          </a:p>
          <a:p>
            <a:r>
              <a:rPr lang="de-DE" dirty="0" err="1" smtClean="0"/>
              <a:t>Roles</a:t>
            </a:r>
            <a:endParaRPr lang="de-DE" dirty="0" smtClean="0"/>
          </a:p>
          <a:p>
            <a:r>
              <a:rPr lang="de-DE" dirty="0" err="1" smtClean="0"/>
              <a:t>Evalution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techniques</a:t>
            </a:r>
            <a:endParaRPr lang="de-DE" dirty="0" smtClean="0"/>
          </a:p>
          <a:p>
            <a:r>
              <a:rPr lang="de-DE" dirty="0" smtClean="0"/>
              <a:t>Technical </a:t>
            </a:r>
            <a:r>
              <a:rPr lang="de-DE" dirty="0" err="1" smtClean="0"/>
              <a:t>decision</a:t>
            </a:r>
            <a:endParaRPr lang="de-DE" dirty="0" smtClean="0"/>
          </a:p>
          <a:p>
            <a:r>
              <a:rPr lang="de-DE" dirty="0" err="1" smtClean="0"/>
              <a:t>Rough</a:t>
            </a:r>
            <a:r>
              <a:rPr lang="de-DE" dirty="0" smtClean="0"/>
              <a:t> Project plan</a:t>
            </a:r>
          </a:p>
          <a:p>
            <a:r>
              <a:rPr lang="de-DE" dirty="0" smtClean="0"/>
              <a:t>Github </a:t>
            </a:r>
            <a:r>
              <a:rPr lang="de-DE" dirty="0" err="1" smtClean="0"/>
              <a:t>repository</a:t>
            </a:r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Kurzpräsentation Iteration 0 - wikihistorybook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71D03-DA37-454C-9959-A8E4F9007638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84522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Goals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next</a:t>
            </a:r>
            <a:r>
              <a:rPr lang="de-DE" dirty="0" smtClean="0"/>
              <a:t> </a:t>
            </a:r>
            <a:r>
              <a:rPr lang="de-DE" dirty="0" err="1" smtClean="0"/>
              <a:t>iteration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Product</a:t>
            </a:r>
            <a:r>
              <a:rPr lang="de-DE" dirty="0" smtClean="0"/>
              <a:t> </a:t>
            </a:r>
            <a:r>
              <a:rPr lang="de-DE" dirty="0" err="1" smtClean="0"/>
              <a:t>Backlog</a:t>
            </a:r>
            <a:r>
              <a:rPr lang="de-DE" dirty="0" smtClean="0"/>
              <a:t>, </a:t>
            </a:r>
            <a:r>
              <a:rPr lang="de-DE" dirty="0" err="1" smtClean="0"/>
              <a:t>prioritized</a:t>
            </a:r>
            <a:endParaRPr lang="de-DE" dirty="0" smtClean="0"/>
          </a:p>
          <a:p>
            <a:r>
              <a:rPr lang="de-DE" dirty="0" smtClean="0"/>
              <a:t>Further </a:t>
            </a:r>
            <a:r>
              <a:rPr lang="de-DE" dirty="0" err="1" smtClean="0"/>
              <a:t>definition</a:t>
            </a:r>
            <a:endParaRPr lang="de-DE" dirty="0" smtClean="0"/>
          </a:p>
          <a:p>
            <a:r>
              <a:rPr lang="de-DE" dirty="0" smtClean="0"/>
              <a:t>Design prototype</a:t>
            </a:r>
          </a:p>
          <a:p>
            <a:r>
              <a:rPr lang="de-DE" dirty="0" smtClean="0"/>
              <a:t>First </a:t>
            </a:r>
            <a:r>
              <a:rPr lang="de-DE" dirty="0" err="1" smtClean="0"/>
              <a:t>software</a:t>
            </a:r>
            <a:r>
              <a:rPr lang="de-DE" dirty="0" smtClean="0"/>
              <a:t> </a:t>
            </a:r>
            <a:r>
              <a:rPr lang="de-DE" dirty="0" err="1" smtClean="0"/>
              <a:t>architecture</a:t>
            </a:r>
            <a:r>
              <a:rPr lang="de-DE" dirty="0" smtClean="0"/>
              <a:t> design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Kurzpräsentation Iteration 0 - wikihistorybook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71D03-DA37-454C-9959-A8E4F9007638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5028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255</Words>
  <Application>Microsoft Macintosh PowerPoint</Application>
  <PresentationFormat>Bildschirmpräsentation (4:3)</PresentationFormat>
  <Paragraphs>67</Paragraphs>
  <Slides>9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0" baseType="lpstr">
      <vt:lpstr>Office-Design</vt:lpstr>
      <vt:lpstr>Kurzpräsentation Iteration 0</vt:lpstr>
      <vt:lpstr>Ablauf</vt:lpstr>
      <vt:lpstr>Goals of the project</vt:lpstr>
      <vt:lpstr>Example</vt:lpstr>
      <vt:lpstr>Project Plan</vt:lpstr>
      <vt:lpstr>Our way of working</vt:lpstr>
      <vt:lpstr>Progress during last iteration</vt:lpstr>
      <vt:lpstr>Main results</vt:lpstr>
      <vt:lpstr>Goals for the next iteration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Kurzpräsentation Iteration 1</dc:title>
  <dc:creator>simon flühmann</dc:creator>
  <cp:lastModifiedBy>simon flühmann</cp:lastModifiedBy>
  <cp:revision>35</cp:revision>
  <dcterms:created xsi:type="dcterms:W3CDTF">2014-04-27T13:27:28Z</dcterms:created>
  <dcterms:modified xsi:type="dcterms:W3CDTF">2014-04-28T11:19:43Z</dcterms:modified>
</cp:coreProperties>
</file>