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05.05.14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05.05.14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1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79102"/>
            <a:ext cx="7772400" cy="1470025"/>
          </a:xfrm>
        </p:spPr>
        <p:txBody>
          <a:bodyPr/>
          <a:lstStyle/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685799" y="4849127"/>
            <a:ext cx="8097254" cy="55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1</a:t>
            </a:r>
          </a:p>
        </p:txBody>
      </p:sp>
    </p:spTree>
    <p:extLst>
      <p:ext uri="{BB962C8B-B14F-4D97-AF65-F5344CB8AC3E}">
        <p14:creationId xmlns:p14="http://schemas.microsoft.com/office/powerpoint/2010/main" val="3123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Instruments</a:t>
            </a:r>
          </a:p>
          <a:p>
            <a:r>
              <a:rPr lang="de-DE" dirty="0" smtClean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retrospective</a:t>
            </a:r>
            <a:endParaRPr lang="de-DE" dirty="0"/>
          </a:p>
          <a:p>
            <a:r>
              <a:rPr lang="de-DE" dirty="0"/>
              <a:t>Problems /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wikihistorybook</a:t>
            </a:r>
            <a:r>
              <a:rPr lang="de-DE" dirty="0" smtClean="0"/>
              <a:t>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-Setup und Einführung</a:t>
            </a:r>
          </a:p>
          <a:p>
            <a:r>
              <a:rPr lang="de-DE" dirty="0" smtClean="0"/>
              <a:t>Festlegung auf Java Grafik Framework</a:t>
            </a:r>
          </a:p>
          <a:p>
            <a:r>
              <a:rPr lang="de-DE" dirty="0" smtClean="0"/>
              <a:t>Durchstich Grafik Framework</a:t>
            </a:r>
          </a:p>
          <a:p>
            <a:r>
              <a:rPr lang="de-DE" dirty="0"/>
              <a:t>Durchstich </a:t>
            </a:r>
            <a:r>
              <a:rPr lang="de-DE" dirty="0" smtClean="0"/>
              <a:t>Datenbankanbindung</a:t>
            </a:r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 erstellt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6666"/>
            <a:ext cx="8060204" cy="34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Kleiner Prototyp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Design Prototyp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backlog</a:t>
            </a:r>
            <a:r>
              <a:rPr lang="de-DE" dirty="0" smtClean="0"/>
              <a:t> definieren und abarbeiten</a:t>
            </a:r>
          </a:p>
          <a:p>
            <a:pPr lvl="1"/>
            <a:r>
              <a:rPr lang="de-DE" dirty="0" smtClean="0"/>
              <a:t>Erste Arbeitspakete implementieren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8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sollten anfangen eine Retrospektive zu machen nach jedem Sprint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2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Bildschirmpräsentation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wikihistorybook</vt:lpstr>
      <vt:lpstr>Heute</vt:lpstr>
      <vt:lpstr>Progress during the last iteration</vt:lpstr>
      <vt:lpstr>PowerPoint-Präsentation</vt:lpstr>
      <vt:lpstr>Main results</vt:lpstr>
      <vt:lpstr>Goals for the next iteration</vt:lpstr>
      <vt:lpstr>Output from the retrospective</vt:lpstr>
      <vt:lpstr>Problems /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47</cp:revision>
  <dcterms:created xsi:type="dcterms:W3CDTF">2014-05-04T20:55:28Z</dcterms:created>
  <dcterms:modified xsi:type="dcterms:W3CDTF">2014-05-05T08:57:34Z</dcterms:modified>
</cp:coreProperties>
</file>