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19.05.14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19.05.14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1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79102"/>
            <a:ext cx="7772400" cy="1470025"/>
          </a:xfrm>
        </p:spPr>
        <p:txBody>
          <a:bodyPr/>
          <a:lstStyle/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685799" y="4849127"/>
            <a:ext cx="8097254" cy="55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</a:t>
            </a:r>
            <a:r>
              <a:rPr lang="de-DE" sz="2400" dirty="0" smtClean="0"/>
              <a:t>2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123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08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retrospective</a:t>
            </a:r>
            <a:endParaRPr lang="de-DE" dirty="0"/>
          </a:p>
          <a:p>
            <a:r>
              <a:rPr lang="de-DE" dirty="0"/>
              <a:t>Problems /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wikihistorybook</a:t>
            </a:r>
            <a:r>
              <a:rPr lang="de-DE" dirty="0" smtClean="0"/>
              <a:t>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GUI Prototype</a:t>
            </a:r>
            <a:endParaRPr lang="de-DE" dirty="0" smtClean="0"/>
          </a:p>
          <a:p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4" name="Bild 3" descr="simple_prototyp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2" b="4196"/>
          <a:stretch/>
        </p:blipFill>
        <p:spPr>
          <a:xfrm>
            <a:off x="793488" y="969454"/>
            <a:ext cx="7557025" cy="48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  <p:pic>
        <p:nvPicPr>
          <p:cNvPr id="4" name="Bild 3" descr="wiki-hi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0" y="977435"/>
            <a:ext cx="9144000" cy="49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Import/Export Prototyp</a:t>
            </a:r>
          </a:p>
          <a:p>
            <a:r>
              <a:rPr lang="de-DE" dirty="0" smtClean="0"/>
              <a:t>DB Performance verbessert</a:t>
            </a:r>
          </a:p>
          <a:p>
            <a:r>
              <a:rPr lang="de-DE" dirty="0" smtClean="0"/>
              <a:t>GUI Aufbau</a:t>
            </a:r>
          </a:p>
          <a:p>
            <a:r>
              <a:rPr lang="de-DE" dirty="0" smtClean="0"/>
              <a:t>Graph Painting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Konkretisierung 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Performance Steigerung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8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Effizienter arbeiten, Kommunikation </a:t>
            </a:r>
            <a:r>
              <a:rPr lang="de-DE" dirty="0" smtClean="0"/>
              <a:t>verbessern</a:t>
            </a:r>
          </a:p>
          <a:p>
            <a:r>
              <a:rPr lang="de-DE" dirty="0" smtClean="0"/>
              <a:t>Meeting Disziplin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2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Es werden nur Knoten angezeigt die miteinander verbunden sind.</a:t>
            </a:r>
          </a:p>
          <a:p>
            <a:r>
              <a:rPr lang="de-DE" dirty="0"/>
              <a:t>Suche nach einer Person </a:t>
            </a:r>
            <a:r>
              <a:rPr lang="de-DE" dirty="0" smtClean="0"/>
              <a:t>zu Beginn ist </a:t>
            </a:r>
            <a:r>
              <a:rPr lang="de-DE" dirty="0"/>
              <a:t>zwingend notwendig. In 10-Jahresschritten werden dann alle Connections angezeigt die </a:t>
            </a:r>
            <a:r>
              <a:rPr lang="de-DE" dirty="0" err="1"/>
              <a:t>zbsp</a:t>
            </a:r>
            <a:r>
              <a:rPr lang="de-DE" dirty="0"/>
              <a:t> mit Julias Cäsar vernetzt waren</a:t>
            </a:r>
            <a:r>
              <a:rPr lang="de-DE" dirty="0" smtClean="0"/>
              <a:t>.</a:t>
            </a:r>
          </a:p>
          <a:p>
            <a:r>
              <a:rPr lang="de-DE" dirty="0"/>
              <a:t>Allenfalls mit lokalem File? =&gt; Namen und Kategorie schon vorgegeben. In erstem Schritt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Wie viele </a:t>
            </a:r>
            <a:r>
              <a:rPr lang="de-DE" dirty="0"/>
              <a:t>Personen über </a:t>
            </a:r>
            <a:r>
              <a:rPr lang="de-DE" dirty="0" smtClean="0"/>
              <a:t>4‘000 </a:t>
            </a:r>
            <a:r>
              <a:rPr lang="de-DE" dirty="0"/>
              <a:t>Jahre?</a:t>
            </a:r>
          </a:p>
          <a:p>
            <a:r>
              <a:rPr lang="de-DE" dirty="0" smtClean="0"/>
              <a:t>Mit </a:t>
            </a:r>
            <a:r>
              <a:rPr lang="de-DE" dirty="0"/>
              <a:t>Checkboxen Kategorien wählen?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Bildschirmpräsentation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wikihistorybook</vt:lpstr>
      <vt:lpstr>Heute</vt:lpstr>
      <vt:lpstr>Progress during the last iteration</vt:lpstr>
      <vt:lpstr>PowerPoint-Präsentation</vt:lpstr>
      <vt:lpstr>PowerPoint-Präsentation</vt:lpstr>
      <vt:lpstr>Main results</vt:lpstr>
      <vt:lpstr>Goals for the next iteration</vt:lpstr>
      <vt:lpstr>Output from the retrospective</vt:lpstr>
      <vt:lpstr>Problems / questions</vt:lpstr>
      <vt:lpstr>Virtual mirror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65</cp:revision>
  <dcterms:created xsi:type="dcterms:W3CDTF">2014-05-04T20:55:28Z</dcterms:created>
  <dcterms:modified xsi:type="dcterms:W3CDTF">2014-05-19T09:40:21Z</dcterms:modified>
</cp:coreProperties>
</file>