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4" r:id="rId5"/>
    <p:sldId id="262" r:id="rId6"/>
    <p:sldId id="258" r:id="rId7"/>
    <p:sldId id="263" r:id="rId8"/>
    <p:sldId id="266" r:id="rId9"/>
    <p:sldId id="267" r:id="rId10"/>
    <p:sldId id="265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16.06.14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16.06.14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nici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8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9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3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silvio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9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8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95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nici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81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nici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6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4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43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5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6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1AB73-963A-FC48-B41B-5F5D3E8CD3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1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CH" sz="2400" smtClean="0"/>
              <a:t>Master-Untertitelformat bearbeiten</a:t>
            </a:r>
            <a:endParaRPr lang="de-DE" sz="2400" dirty="0" smtClean="0"/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6" name="Oval 5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simonfluhmann/Desktop/wikihistorybook/WikiBook.jar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</a:t>
            </a:r>
            <a:r>
              <a:rPr lang="de-DE" dirty="0" err="1" smtClean="0"/>
              <a:t>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Final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Coin</a:t>
            </a:r>
            <a:r>
              <a:rPr lang="de-DE" dirty="0" smtClean="0"/>
              <a:t> </a:t>
            </a:r>
            <a:r>
              <a:rPr lang="de-DE" dirty="0" smtClean="0"/>
              <a:t>Seminar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10</a:t>
            </a:fld>
            <a:endParaRPr lang="de-DE"/>
          </a:p>
        </p:txBody>
      </p:sp>
      <p:pic>
        <p:nvPicPr>
          <p:cNvPr id="5" name="Bild 4" descr="simple_prototy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" y="713447"/>
            <a:ext cx="3557716" cy="266828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Bild 5" descr="wiki-his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2763382" y="1826421"/>
            <a:ext cx="4374285" cy="23489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Bild 6" descr="coins-wik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03" y="3381734"/>
            <a:ext cx="4924997" cy="265026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2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Requirements </a:t>
            </a:r>
            <a:r>
              <a:rPr lang="de-DE" dirty="0" err="1" smtClean="0"/>
              <a:t>fulfilled</a:t>
            </a:r>
            <a:endParaRPr lang="de-DE" dirty="0" smtClean="0"/>
          </a:p>
          <a:p>
            <a:r>
              <a:rPr lang="de-DE" dirty="0" smtClean="0"/>
              <a:t>„Movie“ was not </a:t>
            </a:r>
            <a:r>
              <a:rPr lang="de-DE" dirty="0" err="1" smtClean="0"/>
              <a:t>implementable</a:t>
            </a:r>
            <a:endParaRPr lang="de-DE" dirty="0" smtClean="0"/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smtClean="0"/>
              <a:t>Performance)</a:t>
            </a:r>
          </a:p>
          <a:p>
            <a:pPr lvl="1"/>
            <a:r>
              <a:rPr lang="de-DE" dirty="0" smtClean="0"/>
              <a:t>Not flexible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articles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0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12</a:t>
            </a:fld>
            <a:endParaRPr lang="de-DE"/>
          </a:p>
        </p:txBody>
      </p:sp>
      <p:pic>
        <p:nvPicPr>
          <p:cNvPr id="4" name="Bild 3" descr="Bildschirmfoto 2014-06-16 um 11.22.57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56"/>
            <a:ext cx="9144000" cy="6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sometimes</a:t>
            </a:r>
            <a:r>
              <a:rPr lang="de-DE" dirty="0" smtClean="0"/>
              <a:t> </a:t>
            </a:r>
            <a:r>
              <a:rPr lang="de-DE" dirty="0" err="1" smtClean="0"/>
              <a:t>annoying</a:t>
            </a:r>
            <a:endParaRPr lang="de-DE" dirty="0" smtClean="0"/>
          </a:p>
          <a:p>
            <a:r>
              <a:rPr lang="de-DE" dirty="0" smtClean="0"/>
              <a:t>All Status-Reports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: time </a:t>
            </a:r>
            <a:r>
              <a:rPr lang="de-DE" dirty="0" err="1" smtClean="0"/>
              <a:t>consuming</a:t>
            </a:r>
            <a:endParaRPr lang="de-DE" dirty="0" smtClean="0"/>
          </a:p>
          <a:p>
            <a:r>
              <a:rPr lang="de-DE" dirty="0" smtClean="0"/>
              <a:t>5:1 –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r>
              <a:rPr lang="de-DE" dirty="0" err="1" smtClean="0"/>
              <a:t>Got</a:t>
            </a:r>
            <a:r>
              <a:rPr lang="de-DE" dirty="0" smtClean="0"/>
              <a:t> out </a:t>
            </a:r>
            <a:r>
              <a:rPr lang="de-DE" dirty="0" err="1" smtClean="0"/>
              <a:t>maximum</a:t>
            </a:r>
            <a:r>
              <a:rPr lang="de-DE" dirty="0" smtClean="0"/>
              <a:t> in limited time </a:t>
            </a:r>
            <a:r>
              <a:rPr lang="de-DE" dirty="0" err="1" smtClean="0"/>
              <a:t>frame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4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 &amp; </a:t>
            </a:r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2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9899" y="1341280"/>
            <a:ext cx="8933506" cy="31819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Down">
              <a:avLst>
                <a:gd name="adj" fmla="val 18426"/>
              </a:avLst>
            </a:prstTxWarp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CH" sz="5400" b="1" spc="50" dirty="0" smtClean="0">
                <a:ln w="12700" cmpd="sng">
                  <a:noFill/>
                  <a:prstDash val="solid"/>
                </a:ln>
                <a:solidFill>
                  <a:srgbClr val="FF685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Danke &amp; Tschüss</a:t>
            </a:r>
            <a:endParaRPr lang="de-CH" sz="5400" b="1" spc="50" dirty="0">
              <a:ln w="12700" cmpd="sng">
                <a:noFill/>
                <a:prstDash val="solid"/>
              </a:ln>
              <a:solidFill>
                <a:srgbClr val="FF685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6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Today </a:t>
            </a:r>
            <a:r>
              <a:rPr lang="de-DE" dirty="0" err="1" smtClean="0"/>
              <a:t>we‘re</a:t>
            </a:r>
            <a:r>
              <a:rPr lang="de-DE" dirty="0" smtClean="0"/>
              <a:t> </a:t>
            </a:r>
            <a:r>
              <a:rPr lang="de-DE" dirty="0" err="1" smtClean="0"/>
              <a:t>gonna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Problem</a:t>
            </a:r>
            <a:endParaRPr lang="de-DE" dirty="0" smtClean="0"/>
          </a:p>
          <a:p>
            <a:r>
              <a:rPr lang="de-DE" dirty="0" err="1" smtClean="0"/>
              <a:t>About</a:t>
            </a:r>
            <a:r>
              <a:rPr lang="de-DE" dirty="0" smtClean="0"/>
              <a:t> Wikipedia</a:t>
            </a:r>
            <a:endParaRPr lang="de-DE" dirty="0" smtClean="0"/>
          </a:p>
          <a:p>
            <a:r>
              <a:rPr lang="de-DE" dirty="0" err="1" smtClean="0"/>
              <a:t>Preconditions</a:t>
            </a:r>
            <a:r>
              <a:rPr lang="de-DE" dirty="0" smtClean="0"/>
              <a:t> &amp; </a:t>
            </a:r>
            <a:r>
              <a:rPr lang="de-DE" dirty="0" err="1" smtClean="0"/>
              <a:t>technology</a:t>
            </a:r>
            <a:endParaRPr lang="de-DE" dirty="0" smtClean="0"/>
          </a:p>
          <a:p>
            <a:r>
              <a:rPr lang="de-DE" dirty="0" smtClean="0"/>
              <a:t>Organisation</a:t>
            </a:r>
          </a:p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Demo</a:t>
            </a:r>
          </a:p>
          <a:p>
            <a:r>
              <a:rPr lang="de-DE" dirty="0" err="1" smtClean="0"/>
              <a:t>Conclusion</a:t>
            </a:r>
            <a:r>
              <a:rPr lang="de-DE" dirty="0" smtClean="0"/>
              <a:t> / </a:t>
            </a:r>
            <a:r>
              <a:rPr lang="de-DE" dirty="0" err="1" smtClean="0"/>
              <a:t>retrospective</a:t>
            </a:r>
            <a:endParaRPr lang="de-DE" dirty="0" smtClean="0"/>
          </a:p>
          <a:p>
            <a:r>
              <a:rPr lang="de-DE" dirty="0" smtClean="0"/>
              <a:t>Q&amp;A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-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latin typeface="Source Sans Pro ExtraLight"/>
                <a:cs typeface="Source Sans Pro ExtraLight"/>
              </a:rPr>
              <a:t>Finding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the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world’s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leaders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through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the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ages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through</a:t>
            </a:r>
            <a:r>
              <a:rPr lang="de-DE" i="1" dirty="0">
                <a:latin typeface="Source Sans Pro ExtraLight"/>
                <a:cs typeface="Source Sans Pro ExtraLight"/>
              </a:rPr>
              <a:t> Wikipedia </a:t>
            </a:r>
            <a:r>
              <a:rPr lang="de-DE" i="1" dirty="0" err="1">
                <a:latin typeface="Source Sans Pro ExtraLight"/>
                <a:cs typeface="Source Sans Pro ExtraLight"/>
              </a:rPr>
              <a:t>social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 smtClean="0">
                <a:latin typeface="Source Sans Pro ExtraLight"/>
                <a:cs typeface="Source Sans Pro ExtraLight"/>
              </a:rPr>
              <a:t>networks</a:t>
            </a:r>
            <a:endParaRPr lang="de-DE" i="1" dirty="0" smtClean="0">
              <a:latin typeface="Source Sans Pro ExtraLight"/>
              <a:cs typeface="Source Sans Pro ExtraLight"/>
            </a:endParaRP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Wikipedia</a:t>
            </a:r>
            <a:r>
              <a:rPr lang="de-DE" dirty="0" smtClean="0"/>
              <a:t>-Data </a:t>
            </a:r>
            <a:r>
              <a:rPr lang="de-DE" dirty="0" err="1" smtClean="0"/>
              <a:t>over</a:t>
            </a:r>
            <a:r>
              <a:rPr lang="de-DE" dirty="0" smtClean="0"/>
              <a:t> last </a:t>
            </a:r>
            <a:r>
              <a:rPr lang="de-DE" dirty="0" smtClean="0"/>
              <a:t>4‘000 </a:t>
            </a:r>
            <a:r>
              <a:rPr lang="de-DE" dirty="0"/>
              <a:t>Jahre</a:t>
            </a:r>
          </a:p>
          <a:p>
            <a:r>
              <a:rPr lang="de-DE" dirty="0" smtClean="0"/>
              <a:t>Time </a:t>
            </a:r>
            <a:r>
              <a:rPr lang="de-DE" dirty="0" err="1" smtClean="0"/>
              <a:t>Slider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historical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endParaRPr lang="de-DE" dirty="0"/>
          </a:p>
          <a:p>
            <a:pPr lvl="1"/>
            <a:r>
              <a:rPr lang="de-DE" dirty="0"/>
              <a:t>10 </a:t>
            </a:r>
            <a:r>
              <a:rPr lang="de-DE" dirty="0" err="1" smtClean="0"/>
              <a:t>year-steps</a:t>
            </a:r>
            <a:r>
              <a:rPr lang="de-DE" dirty="0" smtClean="0"/>
              <a:t> </a:t>
            </a:r>
            <a:r>
              <a:rPr lang="de-DE" dirty="0" err="1" smtClean="0"/>
              <a:t>visualized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pPr lvl="1"/>
            <a:r>
              <a:rPr lang="en-US" dirty="0" err="1" smtClean="0"/>
              <a:t>Prioritising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51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Free online </a:t>
            </a:r>
            <a:r>
              <a:rPr lang="de-DE" dirty="0" err="1" smtClean="0"/>
              <a:t>lexicon</a:t>
            </a:r>
            <a:endParaRPr lang="de-DE" dirty="0" smtClean="0"/>
          </a:p>
          <a:p>
            <a:pPr lvl="1"/>
            <a:r>
              <a:rPr lang="de-DE" dirty="0" err="1" smtClean="0"/>
              <a:t>collaboratively</a:t>
            </a:r>
            <a:r>
              <a:rPr lang="de-DE" dirty="0" smtClean="0"/>
              <a:t> </a:t>
            </a:r>
            <a:r>
              <a:rPr lang="de-DE" dirty="0" err="1"/>
              <a:t>edited</a:t>
            </a:r>
            <a:r>
              <a:rPr lang="de-DE" dirty="0"/>
              <a:t>, multilingual, </a:t>
            </a:r>
            <a:r>
              <a:rPr lang="de-DE" dirty="0" err="1"/>
              <a:t>free</a:t>
            </a:r>
            <a:r>
              <a:rPr lang="de-DE" dirty="0"/>
              <a:t>-access,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Internet </a:t>
            </a:r>
            <a:r>
              <a:rPr lang="de-DE" dirty="0" err="1" smtClean="0"/>
              <a:t>encyclopedia</a:t>
            </a:r>
            <a:endParaRPr lang="de-DE" dirty="0" smtClean="0"/>
          </a:p>
          <a:p>
            <a:pPr lvl="1"/>
            <a:r>
              <a:rPr lang="de-DE" dirty="0" smtClean="0"/>
              <a:t>30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articles</a:t>
            </a:r>
            <a:endParaRPr lang="de-DE" dirty="0" smtClean="0"/>
          </a:p>
          <a:p>
            <a:r>
              <a:rPr lang="de-DE" b="1" dirty="0" err="1" smtClean="0">
                <a:latin typeface="Source Sans Pro Semibold"/>
                <a:cs typeface="Source Sans Pro Semibold"/>
              </a:rPr>
              <a:t>Articles</a:t>
            </a:r>
            <a:r>
              <a:rPr lang="de-DE" b="1" dirty="0" smtClean="0">
                <a:latin typeface="Source Sans Pro Semibold"/>
                <a:cs typeface="Source Sans Pro Semibold"/>
              </a:rPr>
              <a:t> </a:t>
            </a:r>
            <a:r>
              <a:rPr lang="de-DE" b="1" dirty="0" err="1" smtClean="0">
                <a:latin typeface="Source Sans Pro Semibold"/>
                <a:cs typeface="Source Sans Pro Semibold"/>
              </a:rPr>
              <a:t>connected</a:t>
            </a:r>
            <a:r>
              <a:rPr lang="de-DE" b="1" dirty="0" smtClean="0">
                <a:latin typeface="Source Sans Pro Semibold"/>
                <a:cs typeface="Source Sans Pro Semibold"/>
              </a:rPr>
              <a:t> </a:t>
            </a:r>
            <a:r>
              <a:rPr lang="de-DE" b="1" dirty="0" err="1" smtClean="0">
                <a:latin typeface="Source Sans Pro Semibold"/>
                <a:cs typeface="Source Sans Pro Semibold"/>
              </a:rPr>
              <a:t>with</a:t>
            </a:r>
            <a:r>
              <a:rPr lang="de-DE" b="1" dirty="0" smtClean="0">
                <a:latin typeface="Source Sans Pro Semibold"/>
                <a:cs typeface="Source Sans Pro Semibold"/>
              </a:rPr>
              <a:t> Backlinks</a:t>
            </a:r>
            <a:endParaRPr lang="de-DE" b="1" dirty="0" smtClean="0">
              <a:latin typeface="Source Sans Pro Semibold"/>
              <a:cs typeface="Source Sans Pro Semibold"/>
            </a:endParaRPr>
          </a:p>
          <a:p>
            <a:pPr lvl="1"/>
            <a:r>
              <a:rPr lang="de-DE" dirty="0" smtClean="0"/>
              <a:t>= Network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3673" y="103893"/>
            <a:ext cx="1751067" cy="17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Preconditions</a:t>
            </a:r>
            <a:r>
              <a:rPr lang="de-DE" dirty="0"/>
              <a:t> &amp; </a:t>
            </a:r>
            <a:r>
              <a:rPr lang="de-DE" dirty="0" err="1"/>
              <a:t>technology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Database-</a:t>
            </a:r>
            <a:r>
              <a:rPr lang="de-DE" dirty="0" err="1" smtClean="0"/>
              <a:t>dump</a:t>
            </a:r>
            <a:endParaRPr lang="de-DE" dirty="0" smtClean="0"/>
          </a:p>
          <a:p>
            <a:pPr lvl="1"/>
            <a:r>
              <a:rPr lang="de-DE" dirty="0" smtClean="0"/>
              <a:t>Person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Clear </a:t>
            </a:r>
            <a:r>
              <a:rPr lang="de-DE" dirty="0" err="1" smtClean="0"/>
              <a:t>specifiation</a:t>
            </a:r>
            <a:endParaRPr lang="de-DE" dirty="0" smtClean="0"/>
          </a:p>
          <a:p>
            <a:r>
              <a:rPr lang="de-DE" dirty="0"/>
              <a:t>Implementation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Open </a:t>
            </a:r>
            <a:r>
              <a:rPr lang="de-DE" dirty="0" smtClean="0"/>
              <a:t>GL</a:t>
            </a:r>
          </a:p>
          <a:p>
            <a:pPr lvl="1"/>
            <a:r>
              <a:rPr lang="de-DE" dirty="0" err="1"/>
              <a:t>discarded</a:t>
            </a:r>
            <a:endParaRPr lang="de-DE" dirty="0" smtClean="0"/>
          </a:p>
          <a:p>
            <a:pPr lvl="1"/>
            <a:r>
              <a:rPr lang="de-DE" dirty="0" err="1" smtClean="0"/>
              <a:t>Graphstream</a:t>
            </a:r>
            <a:r>
              <a:rPr lang="de-DE" dirty="0" smtClean="0"/>
              <a:t> (Java Graph Library)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  <p:pic>
        <p:nvPicPr>
          <p:cNvPr id="4" name="Inhaltsplatzhalter 3" descr="Bildschirmfoto 2014-04-27 um 23.10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4741"/>
          <a:stretch>
            <a:fillRect/>
          </a:stretch>
        </p:blipFill>
        <p:spPr>
          <a:xfrm>
            <a:off x="457200" y="1043709"/>
            <a:ext cx="8229600" cy="45259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Students</a:t>
            </a:r>
            <a:r>
              <a:rPr lang="de-DE" dirty="0" smtClean="0"/>
              <a:t> from Brugg</a:t>
            </a:r>
            <a:r>
              <a:rPr lang="de-DE" dirty="0" smtClean="0"/>
              <a:t>, 1 Student </a:t>
            </a:r>
            <a:r>
              <a:rPr lang="de-DE" dirty="0" smtClean="0"/>
              <a:t>from GER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versioning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Work </a:t>
            </a:r>
            <a:r>
              <a:rPr lang="de-DE" dirty="0" err="1" smtClean="0"/>
              <a:t>packages</a:t>
            </a:r>
            <a:r>
              <a:rPr lang="de-DE" dirty="0" smtClean="0"/>
              <a:t> &amp; </a:t>
            </a:r>
            <a:r>
              <a:rPr lang="de-DE" dirty="0" err="1" smtClean="0"/>
              <a:t>milestones</a:t>
            </a:r>
            <a:endParaRPr lang="de-DE" dirty="0" smtClean="0"/>
          </a:p>
          <a:p>
            <a:r>
              <a:rPr lang="de-DE" dirty="0" smtClean="0"/>
              <a:t>Requirements, </a:t>
            </a:r>
            <a:r>
              <a:rPr lang="de-DE" dirty="0" err="1" smtClean="0"/>
              <a:t>packages</a:t>
            </a:r>
            <a:r>
              <a:rPr lang="de-DE" dirty="0" smtClean="0"/>
              <a:t>, </a:t>
            </a:r>
            <a:r>
              <a:rPr lang="de-DE" dirty="0" err="1" smtClean="0"/>
              <a:t>protocols</a:t>
            </a:r>
            <a:r>
              <a:rPr lang="de-DE" dirty="0" smtClean="0"/>
              <a:t> on Google </a:t>
            </a:r>
            <a:r>
              <a:rPr lang="de-DE" dirty="0" smtClean="0"/>
              <a:t>Drive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2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9"/>
          <a:stretch/>
        </p:blipFill>
        <p:spPr bwMode="auto">
          <a:xfrm>
            <a:off x="827706" y="1113279"/>
            <a:ext cx="7288180" cy="449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2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Prototyping</a:t>
            </a:r>
            <a:endParaRPr lang="de-DE" dirty="0"/>
          </a:p>
          <a:p>
            <a:r>
              <a:rPr lang="de-DE" dirty="0" smtClean="0"/>
              <a:t>Technical </a:t>
            </a:r>
            <a:r>
              <a:rPr lang="de-DE" dirty="0" err="1"/>
              <a:t>puncture</a:t>
            </a:r>
            <a:endParaRPr lang="de-DE" dirty="0"/>
          </a:p>
          <a:p>
            <a:r>
              <a:rPr lang="de-DE" dirty="0" smtClean="0"/>
              <a:t>Visible </a:t>
            </a:r>
            <a:r>
              <a:rPr lang="de-DE" dirty="0" err="1" smtClean="0"/>
              <a:t>progress</a:t>
            </a:r>
            <a:endParaRPr lang="de-DE" dirty="0"/>
          </a:p>
          <a:p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division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1"/>
            <a:r>
              <a:rPr lang="de-DE" dirty="0" err="1" smtClean="0"/>
              <a:t>Weekly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lvl="1"/>
            <a:r>
              <a:rPr lang="de-DE" dirty="0" err="1" smtClean="0"/>
              <a:t>Weekly</a:t>
            </a:r>
            <a:r>
              <a:rPr lang="de-DE" dirty="0" smtClean="0"/>
              <a:t>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final presentation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99412"/>
      </p:ext>
    </p:extLst>
  </p:cSld>
  <p:clrMapOvr>
    <a:masterClrMapping/>
  </p:clrMapOvr>
</p:sld>
</file>

<file path=ppt/theme/theme1.xml><?xml version="1.0" encoding="utf-8"?>
<a:theme xmlns:a="http://schemas.openxmlformats.org/drawingml/2006/main" name="PPP_Vorlage_Wikihistory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PPP_Vorlage_Wikihistorybook.potx</Template>
  <TotalTime>0</TotalTime>
  <Words>319</Words>
  <Application>Microsoft Macintosh PowerPoint</Application>
  <PresentationFormat>Bildschirmpräsentation (4:3)</PresentationFormat>
  <Paragraphs>115</Paragraphs>
  <Slides>15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PPP_Vorlage_Wikihistorybook</vt:lpstr>
      <vt:lpstr>wikihistorybook</vt:lpstr>
      <vt:lpstr>Today we‘re gonna be talking about</vt:lpstr>
      <vt:lpstr>Problem - requirements</vt:lpstr>
      <vt:lpstr>Wikipedia</vt:lpstr>
      <vt:lpstr>Preconditions &amp; technology</vt:lpstr>
      <vt:lpstr>PowerPoint-Präsentation</vt:lpstr>
      <vt:lpstr>Organisation</vt:lpstr>
      <vt:lpstr>PowerPoint-Präsentation</vt:lpstr>
      <vt:lpstr>Methods used</vt:lpstr>
      <vt:lpstr>PowerPoint-Präsentation</vt:lpstr>
      <vt:lpstr>Main results</vt:lpstr>
      <vt:lpstr>PowerPoint-Präsentation</vt:lpstr>
      <vt:lpstr>Retrospective</vt:lpstr>
      <vt:lpstr>Questions &amp; Answers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149</cp:revision>
  <dcterms:created xsi:type="dcterms:W3CDTF">2014-05-04T20:55:28Z</dcterms:created>
  <dcterms:modified xsi:type="dcterms:W3CDTF">2014-06-16T11:31:32Z</dcterms:modified>
</cp:coreProperties>
</file>