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1" r:id="rId4"/>
    <p:sldId id="263" r:id="rId5"/>
    <p:sldId id="264" r:id="rId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DC3"/>
    <a:srgbClr val="FF685C"/>
    <a:srgbClr val="F4CA5D"/>
    <a:srgbClr val="F8F8F8"/>
    <a:srgbClr val="2E669C"/>
    <a:srgbClr val="B2C1BC"/>
    <a:srgbClr val="343150"/>
    <a:srgbClr val="525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73466-CC22-244B-9B96-EF7682ECB1CD}" type="datetimeFigureOut">
              <a:rPr lang="de-DE" smtClean="0"/>
              <a:t>02.06.14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7ED88-E020-F045-A8CA-6E7464931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973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281B4-697B-0240-AD9F-2212468484FD}" type="datetimeFigureOut">
              <a:rPr lang="de-DE" smtClean="0"/>
              <a:t>02.06.14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1AB73-963A-FC48-B41B-5F5D3E8CD3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4790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3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2.png"/><Relationship Id="rId5" Type="http://schemas.microsoft.com/office/2007/relationships/hdphoto" Target="../media/hdphoto5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4" Type="http://schemas.openxmlformats.org/officeDocument/2006/relationships/image" Target="../media/image2.png"/><Relationship Id="rId5" Type="http://schemas.microsoft.com/office/2007/relationships/hdphoto" Target="../media/hdphoto7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8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685800" y="3451086"/>
            <a:ext cx="7772400" cy="1470025"/>
          </a:xfrm>
        </p:spPr>
        <p:txBody>
          <a:bodyPr>
            <a:normAutofit/>
          </a:bodyPr>
          <a:lstStyle>
            <a:lvl1pPr>
              <a:defRPr sz="5000"/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/>
          </p:nvPr>
        </p:nvSpPr>
        <p:spPr>
          <a:xfrm>
            <a:off x="685799" y="4921111"/>
            <a:ext cx="8097254" cy="55582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de-CH" sz="2400" smtClean="0"/>
              <a:t>Master-Untertitelformat bearbeiten</a:t>
            </a:r>
            <a:endParaRPr lang="de-DE" sz="2400" dirty="0" smtClean="0"/>
          </a:p>
        </p:txBody>
      </p:sp>
      <p:sp>
        <p:nvSpPr>
          <p:cNvPr id="15" name="Rechteck 14"/>
          <p:cNvSpPr/>
          <p:nvPr userDrawn="1"/>
        </p:nvSpPr>
        <p:spPr>
          <a:xfrm>
            <a:off x="685799" y="5476932"/>
            <a:ext cx="8097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Simon Flühmann, Michael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Sidler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,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Yulia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 Schmitt, Yan Zheng, Nicolas Zehnder, Silvio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Pirozzi</a:t>
            </a:r>
            <a:endParaRPr lang="de-DE" sz="1400" dirty="0">
              <a:solidFill>
                <a:schemeClr val="bg1">
                  <a:lumMod val="50000"/>
                </a:schemeClr>
              </a:solidFill>
              <a:latin typeface="Source Sans Pro Light"/>
              <a:cs typeface="Source Sans Pro Light"/>
            </a:endParaRPr>
          </a:p>
        </p:txBody>
      </p:sp>
      <p:grpSp>
        <p:nvGrpSpPr>
          <p:cNvPr id="16" name="Gruppierung 15"/>
          <p:cNvGrpSpPr/>
          <p:nvPr userDrawn="1"/>
        </p:nvGrpSpPr>
        <p:grpSpPr>
          <a:xfrm>
            <a:off x="5998423" y="3347559"/>
            <a:ext cx="1478547" cy="1478547"/>
            <a:chOff x="6426199" y="3521343"/>
            <a:chExt cx="1478547" cy="1478547"/>
          </a:xfrm>
        </p:grpSpPr>
        <p:sp>
          <p:nvSpPr>
            <p:cNvPr id="17" name="Oval 16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8" name="Bild 17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9" name="Gruppierung 18"/>
          <p:cNvGrpSpPr/>
          <p:nvPr userDrawn="1"/>
        </p:nvGrpSpPr>
        <p:grpSpPr>
          <a:xfrm>
            <a:off x="6934212" y="3953147"/>
            <a:ext cx="1157705" cy="1157705"/>
            <a:chOff x="7361988" y="4126931"/>
            <a:chExt cx="1157705" cy="1157705"/>
          </a:xfrm>
        </p:grpSpPr>
        <p:sp>
          <p:nvSpPr>
            <p:cNvPr id="20" name="Oval 19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1" name="Bild 20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  <p:grpSp>
        <p:nvGrpSpPr>
          <p:cNvPr id="22" name="Gruppierung 21"/>
          <p:cNvGrpSpPr/>
          <p:nvPr userDrawn="1"/>
        </p:nvGrpSpPr>
        <p:grpSpPr>
          <a:xfrm>
            <a:off x="-106944" y="5348122"/>
            <a:ext cx="9671378" cy="2110875"/>
            <a:chOff x="-106944" y="5348122"/>
            <a:chExt cx="9671378" cy="2110875"/>
          </a:xfrm>
        </p:grpSpPr>
        <p:sp>
          <p:nvSpPr>
            <p:cNvPr id="23" name="Oval 22"/>
            <p:cNvSpPr/>
            <p:nvPr/>
          </p:nvSpPr>
          <p:spPr>
            <a:xfrm>
              <a:off x="-106944" y="6608098"/>
              <a:ext cx="360947" cy="360947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Oval 23"/>
            <p:cNvSpPr/>
            <p:nvPr/>
          </p:nvSpPr>
          <p:spPr>
            <a:xfrm>
              <a:off x="380331" y="6371475"/>
              <a:ext cx="610938" cy="610938"/>
            </a:xfrm>
            <a:prstGeom prst="ellipse">
              <a:avLst/>
            </a:prstGeom>
            <a:solidFill>
              <a:srgbClr val="F4CA5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/>
            <p:cNvSpPr/>
            <p:nvPr/>
          </p:nvSpPr>
          <p:spPr>
            <a:xfrm>
              <a:off x="1012662" y="6479092"/>
              <a:ext cx="979905" cy="9799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Oval 25"/>
            <p:cNvSpPr/>
            <p:nvPr/>
          </p:nvSpPr>
          <p:spPr>
            <a:xfrm>
              <a:off x="5009146" y="5978110"/>
              <a:ext cx="1259975" cy="1259975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Oval 26"/>
            <p:cNvSpPr/>
            <p:nvPr/>
          </p:nvSpPr>
          <p:spPr>
            <a:xfrm>
              <a:off x="4096085" y="6440992"/>
              <a:ext cx="360947" cy="360947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Oval 27"/>
            <p:cNvSpPr/>
            <p:nvPr/>
          </p:nvSpPr>
          <p:spPr>
            <a:xfrm>
              <a:off x="3370513" y="6191584"/>
              <a:ext cx="610938" cy="610938"/>
            </a:xfrm>
            <a:prstGeom prst="ellipse">
              <a:avLst/>
            </a:prstGeom>
            <a:solidFill>
              <a:srgbClr val="F4CA5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Oval 28"/>
            <p:cNvSpPr/>
            <p:nvPr/>
          </p:nvSpPr>
          <p:spPr>
            <a:xfrm>
              <a:off x="2323768" y="6097253"/>
              <a:ext cx="979905" cy="979905"/>
            </a:xfrm>
            <a:prstGeom prst="ellipse">
              <a:avLst/>
            </a:prstGeom>
            <a:solidFill>
              <a:srgbClr val="68AD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Oval 29"/>
            <p:cNvSpPr/>
            <p:nvPr/>
          </p:nvSpPr>
          <p:spPr>
            <a:xfrm>
              <a:off x="6426199" y="6343984"/>
              <a:ext cx="610938" cy="610938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Oval 30"/>
            <p:cNvSpPr/>
            <p:nvPr/>
          </p:nvSpPr>
          <p:spPr>
            <a:xfrm>
              <a:off x="7361988" y="6048626"/>
              <a:ext cx="360947" cy="360947"/>
            </a:xfrm>
            <a:prstGeom prst="ellipse">
              <a:avLst/>
            </a:prstGeom>
            <a:solidFill>
              <a:srgbClr val="68AD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Oval 31"/>
            <p:cNvSpPr/>
            <p:nvPr/>
          </p:nvSpPr>
          <p:spPr>
            <a:xfrm>
              <a:off x="8304459" y="5348122"/>
              <a:ext cx="1259975" cy="1259975"/>
            </a:xfrm>
            <a:prstGeom prst="ellipse">
              <a:avLst/>
            </a:prstGeom>
            <a:solidFill>
              <a:srgbClr val="3431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6644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93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51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8028859" y="6215431"/>
            <a:ext cx="914400" cy="914400"/>
          </a:xfrm>
          <a:prstGeom prst="ellipse">
            <a:avLst/>
          </a:prstGeom>
          <a:solidFill>
            <a:srgbClr val="68AD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9" name="Oval 8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Bild 9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1" name="Gruppierung 10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2" name="Oval 11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3" name="Bild 12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019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5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8028859" y="6215431"/>
            <a:ext cx="914400" cy="914400"/>
          </a:xfrm>
          <a:prstGeom prst="ellipse">
            <a:avLst/>
          </a:prstGeom>
          <a:solidFill>
            <a:srgbClr val="2E66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9" name="Gruppierung 8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10" name="Oval 9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" name="Bild 10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3" name="Oval 12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Bild 13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88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10" name="Gruppierung 9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11" name="Oval 10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Bild 11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3" name="Gruppierung 12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4" name="Oval 13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Bild 14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785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7" name="Oval 6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Bild 7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9" name="Gruppierung 8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0" name="Oval 9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" name="Bild 10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62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rgbClr val="5250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8028859" y="6215431"/>
            <a:ext cx="914400" cy="914400"/>
          </a:xfrm>
          <a:prstGeom prst="ellipse">
            <a:avLst/>
          </a:prstGeom>
          <a:solidFill>
            <a:srgbClr val="2E66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97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10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39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006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/>
                <a:cs typeface="Source Sans Pro"/>
              </a:defRPr>
            </a:lvl1pPr>
          </a:lstStyle>
          <a:p>
            <a:r>
              <a:rPr lang="de-DE" smtClean="0"/>
              <a:t>wikihistorybook - Statusmeeting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fld id="{1B59123E-BB0C-144E-B56D-A6F32AA81FA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14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Source Sans Pro Light"/>
          <a:ea typeface="+mj-ea"/>
          <a:cs typeface="Source Sans Pr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7F7F7F"/>
          </a:solidFill>
          <a:latin typeface="Source Sans Pro Light"/>
          <a:ea typeface="+mn-ea"/>
          <a:cs typeface="Source Sans Pr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7F7F7F"/>
          </a:solidFill>
          <a:latin typeface="Source Sans Pro Light"/>
          <a:ea typeface="+mn-ea"/>
          <a:cs typeface="Source Sans Pr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7F7F7F"/>
          </a:solidFill>
          <a:latin typeface="Source Sans Pro Light"/>
          <a:ea typeface="+mn-ea"/>
          <a:cs typeface="Source Sans Pr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7F7F7F"/>
          </a:solidFill>
          <a:latin typeface="Source Sans Pro Light"/>
          <a:ea typeface="+mn-ea"/>
          <a:cs typeface="Source Sans Pr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7F7F7F"/>
          </a:solidFill>
          <a:latin typeface="Source Sans Pro Light"/>
          <a:ea typeface="+mn-ea"/>
          <a:cs typeface="Source Sans Pr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wikihistorybook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Status </a:t>
            </a:r>
            <a:r>
              <a:rPr lang="de-DE" dirty="0" err="1"/>
              <a:t>meeting</a:t>
            </a:r>
            <a:r>
              <a:rPr lang="de-DE" dirty="0"/>
              <a:t>, Sprint </a:t>
            </a:r>
            <a:r>
              <a:rPr lang="de-DE" dirty="0" smtClean="0"/>
              <a:t>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025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Heute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Main </a:t>
            </a:r>
            <a:r>
              <a:rPr lang="de-DE" dirty="0" err="1" smtClean="0"/>
              <a:t>results</a:t>
            </a:r>
            <a:r>
              <a:rPr lang="de-DE" dirty="0" smtClean="0"/>
              <a:t> from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/>
              <a:t>last </a:t>
            </a:r>
            <a:r>
              <a:rPr lang="de-DE" dirty="0" err="1"/>
              <a:t>iteration</a:t>
            </a:r>
            <a:endParaRPr lang="de-DE" dirty="0"/>
          </a:p>
          <a:p>
            <a:r>
              <a:rPr lang="de-DE" dirty="0" smtClean="0"/>
              <a:t>Goals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iteration</a:t>
            </a:r>
            <a:endParaRPr lang="de-DE" dirty="0"/>
          </a:p>
          <a:p>
            <a:r>
              <a:rPr lang="de-DE" dirty="0"/>
              <a:t>Output from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retrospective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741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Achievements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Bugfixes</a:t>
            </a:r>
            <a:endParaRPr lang="de-DE" dirty="0"/>
          </a:p>
          <a:p>
            <a:r>
              <a:rPr lang="de-DE" dirty="0" err="1" smtClean="0"/>
              <a:t>graphical</a:t>
            </a:r>
            <a:r>
              <a:rPr lang="de-DE" dirty="0" smtClean="0"/>
              <a:t> </a:t>
            </a:r>
            <a:r>
              <a:rPr lang="de-DE" dirty="0" err="1" smtClean="0"/>
              <a:t>enhancements</a:t>
            </a:r>
            <a:endParaRPr lang="de-DE" dirty="0" smtClean="0"/>
          </a:p>
          <a:p>
            <a:r>
              <a:rPr lang="de-DE" dirty="0" smtClean="0"/>
              <a:t>New </a:t>
            </a:r>
            <a:r>
              <a:rPr lang="de-DE" dirty="0" err="1" smtClean="0"/>
              <a:t>features</a:t>
            </a:r>
            <a:r>
              <a:rPr lang="de-DE" dirty="0" smtClean="0"/>
              <a:t>: </a:t>
            </a:r>
            <a:r>
              <a:rPr lang="de-DE" dirty="0" err="1" smtClean="0"/>
              <a:t>started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=&gt; not </a:t>
            </a:r>
            <a:r>
              <a:rPr lang="de-DE" dirty="0" err="1" smtClean="0"/>
              <a:t>ready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committed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34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iteration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Testing </a:t>
            </a:r>
            <a:r>
              <a:rPr lang="de-DE" dirty="0" err="1" smtClean="0"/>
              <a:t>and</a:t>
            </a:r>
            <a:r>
              <a:rPr lang="de-DE" dirty="0"/>
              <a:t> </a:t>
            </a:r>
            <a:r>
              <a:rPr lang="de-DE" dirty="0" smtClean="0"/>
              <a:t>finish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61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Output from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retrospective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Alles </a:t>
            </a:r>
            <a:r>
              <a:rPr lang="de-DE" dirty="0" err="1" smtClean="0"/>
              <a:t>i.O</a:t>
            </a:r>
            <a:r>
              <a:rPr lang="de-DE" dirty="0" smtClean="0"/>
              <a:t>.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70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PP_Vorlage_Wikihistoryboo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PPP_Vorlage_Wikihistorybook.potx</Template>
  <TotalTime>0</TotalTime>
  <Words>72</Words>
  <Application>Microsoft Macintosh PowerPoint</Application>
  <PresentationFormat>Bildschirmpräsentation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PPP_Vorlage_Wikihistorybook</vt:lpstr>
      <vt:lpstr>wikihistorybook</vt:lpstr>
      <vt:lpstr>Heute</vt:lpstr>
      <vt:lpstr>Achievements</vt:lpstr>
      <vt:lpstr>Goals for next iteration</vt:lpstr>
      <vt:lpstr>Output from the retrospective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flühmann</dc:creator>
  <cp:lastModifiedBy>simon flühmann</cp:lastModifiedBy>
  <cp:revision>95</cp:revision>
  <dcterms:created xsi:type="dcterms:W3CDTF">2014-05-04T20:55:28Z</dcterms:created>
  <dcterms:modified xsi:type="dcterms:W3CDTF">2014-06-02T11:24:43Z</dcterms:modified>
</cp:coreProperties>
</file>