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DC3"/>
    <a:srgbClr val="FF685C"/>
    <a:srgbClr val="F4CA5D"/>
    <a:srgbClr val="F8F8F8"/>
    <a:srgbClr val="2E669C"/>
    <a:srgbClr val="B2C1BC"/>
    <a:srgbClr val="343150"/>
    <a:srgbClr val="525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3466-CC22-244B-9B96-EF7682ECB1CD}" type="datetimeFigureOut">
              <a:rPr lang="de-DE" smtClean="0"/>
              <a:t>19.05.14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ED88-E020-F045-A8CA-6E7464931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7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1B4-697B-0240-AD9F-2212468484FD}" type="datetimeFigureOut">
              <a:rPr lang="de-DE" smtClean="0"/>
              <a:t>19.05.14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AB73-963A-FC48-B41B-5F5D3E8CD3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9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2.png"/><Relationship Id="rId5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png"/><Relationship Id="rId5" Type="http://schemas.microsoft.com/office/2007/relationships/hdphoto" Target="../media/hdphoto7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8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685800" y="3451086"/>
            <a:ext cx="7772400" cy="1470025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de-DE" dirty="0" err="1" smtClean="0"/>
              <a:t>wikihistorybook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/>
          </p:nvPr>
        </p:nvSpPr>
        <p:spPr>
          <a:xfrm>
            <a:off x="685799" y="4921111"/>
            <a:ext cx="8097254" cy="55582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de-DE" sz="2400" dirty="0" smtClean="0"/>
              <a:t>Status </a:t>
            </a:r>
            <a:r>
              <a:rPr lang="de-DE" sz="2400" dirty="0" err="1" smtClean="0"/>
              <a:t>meeting</a:t>
            </a:r>
            <a:r>
              <a:rPr lang="de-DE" sz="2400" dirty="0" smtClean="0"/>
              <a:t>, Sprint 1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685799" y="5476932"/>
            <a:ext cx="8097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Simon Flühmann, Michael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Sidler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,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Yulia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 Schmitt, Yan Zheng, Nicolas Zehnder, Silvio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rPr>
              <a:t>Pirozzi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Source Sans Pro Light"/>
              <a:cs typeface="Source Sans Pro Light"/>
            </a:endParaRPr>
          </a:p>
        </p:txBody>
      </p:sp>
      <p:grpSp>
        <p:nvGrpSpPr>
          <p:cNvPr id="16" name="Gruppierung 15"/>
          <p:cNvGrpSpPr/>
          <p:nvPr userDrawn="1"/>
        </p:nvGrpSpPr>
        <p:grpSpPr>
          <a:xfrm>
            <a:off x="5998423" y="3347559"/>
            <a:ext cx="1478547" cy="1478547"/>
            <a:chOff x="6426199" y="3521343"/>
            <a:chExt cx="1478547" cy="1478547"/>
          </a:xfrm>
        </p:grpSpPr>
        <p:sp>
          <p:nvSpPr>
            <p:cNvPr id="17" name="Oval 1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Bild 1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9" name="Gruppierung 18"/>
          <p:cNvGrpSpPr/>
          <p:nvPr userDrawn="1"/>
        </p:nvGrpSpPr>
        <p:grpSpPr>
          <a:xfrm>
            <a:off x="6934212" y="3953147"/>
            <a:ext cx="1157705" cy="1157705"/>
            <a:chOff x="7361988" y="4126931"/>
            <a:chExt cx="1157705" cy="1157705"/>
          </a:xfrm>
        </p:grpSpPr>
        <p:sp>
          <p:nvSpPr>
            <p:cNvPr id="20" name="Oval 1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Bild 2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 userDrawn="1"/>
        </p:nvGrpSpPr>
        <p:grpSpPr>
          <a:xfrm>
            <a:off x="-106944" y="5348122"/>
            <a:ext cx="9671378" cy="2110875"/>
            <a:chOff x="-106944" y="5348122"/>
            <a:chExt cx="9671378" cy="2110875"/>
          </a:xfrm>
        </p:grpSpPr>
        <p:sp>
          <p:nvSpPr>
            <p:cNvPr id="23" name="Oval 22"/>
            <p:cNvSpPr/>
            <p:nvPr/>
          </p:nvSpPr>
          <p:spPr>
            <a:xfrm>
              <a:off x="-106944" y="6608098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val 23"/>
            <p:cNvSpPr/>
            <p:nvPr/>
          </p:nvSpPr>
          <p:spPr>
            <a:xfrm>
              <a:off x="380331" y="6371475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1012662" y="6479092"/>
              <a:ext cx="979905" cy="9799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val 25"/>
            <p:cNvSpPr/>
            <p:nvPr/>
          </p:nvSpPr>
          <p:spPr>
            <a:xfrm>
              <a:off x="5009146" y="5978110"/>
              <a:ext cx="1259975" cy="1259975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/>
            <p:cNvSpPr/>
            <p:nvPr/>
          </p:nvSpPr>
          <p:spPr>
            <a:xfrm>
              <a:off x="4096085" y="6440992"/>
              <a:ext cx="360947" cy="360947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Oval 27"/>
            <p:cNvSpPr/>
            <p:nvPr/>
          </p:nvSpPr>
          <p:spPr>
            <a:xfrm>
              <a:off x="3370513" y="6191584"/>
              <a:ext cx="610938" cy="610938"/>
            </a:xfrm>
            <a:prstGeom prst="ellipse">
              <a:avLst/>
            </a:prstGeom>
            <a:solidFill>
              <a:srgbClr val="F4CA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2323768" y="6097253"/>
              <a:ext cx="979905" cy="979905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/>
            <p:cNvSpPr/>
            <p:nvPr/>
          </p:nvSpPr>
          <p:spPr>
            <a:xfrm>
              <a:off x="6426199" y="6343984"/>
              <a:ext cx="610938" cy="610938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Oval 30"/>
            <p:cNvSpPr/>
            <p:nvPr/>
          </p:nvSpPr>
          <p:spPr>
            <a:xfrm>
              <a:off x="7361988" y="6048626"/>
              <a:ext cx="360947" cy="360947"/>
            </a:xfrm>
            <a:prstGeom prst="ellipse">
              <a:avLst/>
            </a:prstGeom>
            <a:solidFill>
              <a:srgbClr val="68AD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8304459" y="5348122"/>
              <a:ext cx="1259975" cy="1259975"/>
            </a:xfrm>
            <a:prstGeom prst="ellipse">
              <a:avLst/>
            </a:prstGeom>
            <a:solidFill>
              <a:srgbClr val="3431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6644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93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68AD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9" name="Oval 8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Bild 9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1" name="Gruppierung 10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2" name="Oval 11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3" name="Bild 12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0" name="Oval 9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2" name="Gruppierung 11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3" name="Oval 12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Bild 13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8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uppierung 9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11" name="Oval 10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Bild 11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13" name="Gruppierung 12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4" name="Oval 13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Bild 14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8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8272053" y="255333"/>
            <a:ext cx="414747" cy="414747"/>
            <a:chOff x="6426199" y="3521343"/>
            <a:chExt cx="1478547" cy="1478547"/>
          </a:xfrm>
        </p:grpSpPr>
        <p:sp>
          <p:nvSpPr>
            <p:cNvPr id="7" name="Oval 6"/>
            <p:cNvSpPr/>
            <p:nvPr/>
          </p:nvSpPr>
          <p:spPr>
            <a:xfrm>
              <a:off x="6426199" y="3521343"/>
              <a:ext cx="1478547" cy="1478547"/>
            </a:xfrm>
            <a:prstGeom prst="ellipse">
              <a:avLst/>
            </a:prstGeom>
            <a:solidFill>
              <a:srgbClr val="2E66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Bild 7" descr="icon_21614.pn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186" y="3622942"/>
              <a:ext cx="1256631" cy="1256631"/>
            </a:xfrm>
            <a:prstGeom prst="rect">
              <a:avLst/>
            </a:prstGeom>
          </p:spPr>
        </p:pic>
      </p:grpSp>
      <p:grpSp>
        <p:nvGrpSpPr>
          <p:cNvPr id="9" name="Gruppierung 8"/>
          <p:cNvGrpSpPr/>
          <p:nvPr userDrawn="1"/>
        </p:nvGrpSpPr>
        <p:grpSpPr>
          <a:xfrm>
            <a:off x="8524426" y="473956"/>
            <a:ext cx="324748" cy="324748"/>
            <a:chOff x="7361988" y="4126931"/>
            <a:chExt cx="1157705" cy="1157705"/>
          </a:xfrm>
        </p:grpSpPr>
        <p:sp>
          <p:nvSpPr>
            <p:cNvPr id="10" name="Oval 9"/>
            <p:cNvSpPr/>
            <p:nvPr/>
          </p:nvSpPr>
          <p:spPr>
            <a:xfrm>
              <a:off x="7361988" y="4126931"/>
              <a:ext cx="1157705" cy="1157705"/>
            </a:xfrm>
            <a:prstGeom prst="ellipse">
              <a:avLst/>
            </a:prstGeom>
            <a:solidFill>
              <a:srgbClr val="FF68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Bild 10" descr="icon_21902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595" y="4334138"/>
              <a:ext cx="709864" cy="709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8028859" y="6215431"/>
            <a:ext cx="914400" cy="914400"/>
          </a:xfrm>
          <a:prstGeom prst="ellipse">
            <a:avLst/>
          </a:prstGeom>
          <a:solidFill>
            <a:srgbClr val="2E66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9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1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0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1B59123E-BB0C-144E-B56D-A6F32AA81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7F7F7F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79102"/>
            <a:ext cx="7772400" cy="1470025"/>
          </a:xfrm>
        </p:spPr>
        <p:txBody>
          <a:bodyPr/>
          <a:lstStyle/>
          <a:p>
            <a:r>
              <a:rPr lang="de-DE" dirty="0" err="1" smtClean="0"/>
              <a:t>wikihistorybook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685799" y="4849127"/>
            <a:ext cx="8097254" cy="55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Status </a:t>
            </a:r>
            <a:r>
              <a:rPr lang="de-DE" sz="2400" dirty="0" err="1" smtClean="0"/>
              <a:t>meeting</a:t>
            </a:r>
            <a:r>
              <a:rPr lang="de-DE" sz="2400" dirty="0" smtClean="0"/>
              <a:t>, Sprint </a:t>
            </a:r>
            <a:r>
              <a:rPr lang="de-DE" sz="2400" dirty="0" smtClean="0"/>
              <a:t>2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123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</a:t>
            </a:r>
            <a:r>
              <a:rPr lang="de-DE" dirty="0" err="1" smtClean="0"/>
              <a:t>mirror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08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Progress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Main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retrospective</a:t>
            </a:r>
            <a:endParaRPr lang="de-DE" dirty="0"/>
          </a:p>
          <a:p>
            <a:r>
              <a:rPr lang="de-DE" dirty="0"/>
              <a:t>Problems /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wikihistorybook</a:t>
            </a:r>
            <a:r>
              <a:rPr lang="de-DE" dirty="0" smtClean="0"/>
              <a:t> - Statusmeeting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1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Progress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smtClean="0"/>
              <a:t>GUI Prototype</a:t>
            </a:r>
            <a:endParaRPr lang="de-DE" dirty="0" smtClean="0"/>
          </a:p>
          <a:p>
            <a:r>
              <a:rPr lang="de-DE" dirty="0" err="1" smtClean="0"/>
              <a:t>Versioning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6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4</a:t>
            </a:fld>
            <a:endParaRPr lang="de-DE"/>
          </a:p>
        </p:txBody>
      </p:sp>
      <p:pic>
        <p:nvPicPr>
          <p:cNvPr id="4" name="Bild 3" descr="simple_prototyp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2" b="4196"/>
          <a:stretch/>
        </p:blipFill>
        <p:spPr>
          <a:xfrm>
            <a:off x="793488" y="969454"/>
            <a:ext cx="7557025" cy="48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5</a:t>
            </a:fld>
            <a:endParaRPr lang="de-DE"/>
          </a:p>
        </p:txBody>
      </p:sp>
      <p:pic>
        <p:nvPicPr>
          <p:cNvPr id="4" name="Bild 3" descr="wiki-hi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6"/>
          <a:stretch/>
        </p:blipFill>
        <p:spPr>
          <a:xfrm>
            <a:off x="0" y="977435"/>
            <a:ext cx="9144000" cy="49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0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Main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Import/Export Prototyp</a:t>
            </a:r>
          </a:p>
          <a:p>
            <a:r>
              <a:rPr lang="de-DE" dirty="0" smtClean="0"/>
              <a:t>DB Performance verbessert</a:t>
            </a:r>
          </a:p>
          <a:p>
            <a:r>
              <a:rPr lang="de-DE" dirty="0" smtClean="0"/>
              <a:t>GUI Aufbau</a:t>
            </a:r>
          </a:p>
          <a:p>
            <a:r>
              <a:rPr lang="de-DE" dirty="0" smtClean="0"/>
              <a:t>Graph Painting</a:t>
            </a:r>
          </a:p>
          <a:p>
            <a:r>
              <a:rPr lang="de-DE" dirty="0" smtClean="0"/>
              <a:t>Virtual </a:t>
            </a:r>
            <a:r>
              <a:rPr lang="de-DE" dirty="0" err="1" smtClean="0"/>
              <a:t>mirror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7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smtClean="0"/>
              <a:t>Konkretisierung </a:t>
            </a:r>
            <a:r>
              <a:rPr lang="de-DE" dirty="0" err="1" smtClean="0"/>
              <a:t>Backlog</a:t>
            </a:r>
            <a:endParaRPr lang="de-DE" dirty="0" smtClean="0"/>
          </a:p>
          <a:p>
            <a:r>
              <a:rPr lang="de-DE" dirty="0" smtClean="0"/>
              <a:t>Performance Steigerung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89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Output from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Effizienter arbeiten, Kommunikation </a:t>
            </a:r>
            <a:r>
              <a:rPr lang="de-DE" dirty="0" smtClean="0"/>
              <a:t>verbessern</a:t>
            </a:r>
          </a:p>
          <a:p>
            <a:r>
              <a:rPr lang="de-DE" dirty="0" smtClean="0"/>
              <a:t>Meeting Disziplin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2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 /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Es werden nur Knoten angezeigt die miteinander verbunden sind.</a:t>
            </a:r>
          </a:p>
          <a:p>
            <a:r>
              <a:rPr lang="de-DE" dirty="0"/>
              <a:t>Suche nach einer Person </a:t>
            </a:r>
            <a:r>
              <a:rPr lang="de-DE" dirty="0" smtClean="0"/>
              <a:t>zu Beginn ist </a:t>
            </a:r>
            <a:r>
              <a:rPr lang="de-DE" dirty="0"/>
              <a:t>zwingend notwendig. In 10-Jahresschritten werden dann alle Connections angezeigt die </a:t>
            </a:r>
            <a:r>
              <a:rPr lang="de-DE" dirty="0" err="1"/>
              <a:t>zbsp</a:t>
            </a:r>
            <a:r>
              <a:rPr lang="de-DE" dirty="0"/>
              <a:t> mit Julias Cäsar vernetzt waren</a:t>
            </a:r>
            <a:r>
              <a:rPr lang="de-DE" dirty="0" smtClean="0"/>
              <a:t>.</a:t>
            </a:r>
          </a:p>
          <a:p>
            <a:r>
              <a:rPr lang="de-DE" dirty="0"/>
              <a:t>Allenfalls mit lokalem File? =&gt; Namen und Kategorie schon vorgegeben. In erstem Schritt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Wie viele </a:t>
            </a:r>
            <a:r>
              <a:rPr lang="de-DE" dirty="0"/>
              <a:t>Personen über </a:t>
            </a:r>
            <a:r>
              <a:rPr lang="de-DE" dirty="0" smtClean="0"/>
              <a:t>4‘000 </a:t>
            </a:r>
            <a:r>
              <a:rPr lang="de-DE" dirty="0"/>
              <a:t>Jahre?</a:t>
            </a:r>
          </a:p>
          <a:p>
            <a:r>
              <a:rPr lang="de-DE" dirty="0" smtClean="0"/>
              <a:t>Mit </a:t>
            </a:r>
            <a:r>
              <a:rPr lang="de-DE" dirty="0"/>
              <a:t>Checkboxen Kategorien wählen?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wikihistorybook - Statusmeeting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123E-BB0C-144E-B56D-A6F32AA81FA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37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Bildschirmpräsentation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wikihistorybook</vt:lpstr>
      <vt:lpstr>Heute</vt:lpstr>
      <vt:lpstr>Progress during the last iteration</vt:lpstr>
      <vt:lpstr>PowerPoint-Präsentation</vt:lpstr>
      <vt:lpstr>PowerPoint-Präsentation</vt:lpstr>
      <vt:lpstr>Main results</vt:lpstr>
      <vt:lpstr>Goals for the next iteration</vt:lpstr>
      <vt:lpstr>Output from the retrospective</vt:lpstr>
      <vt:lpstr>Problems / questions</vt:lpstr>
      <vt:lpstr>Virtual mirror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flühmann</dc:creator>
  <cp:lastModifiedBy>simon flühmann</cp:lastModifiedBy>
  <cp:revision>65</cp:revision>
  <dcterms:created xsi:type="dcterms:W3CDTF">2014-05-04T20:55:28Z</dcterms:created>
  <dcterms:modified xsi:type="dcterms:W3CDTF">2014-05-19T09:33:30Z</dcterms:modified>
</cp:coreProperties>
</file>