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4" r:id="rId5"/>
    <p:sldId id="262" r:id="rId6"/>
    <p:sldId id="258" r:id="rId7"/>
    <p:sldId id="263" r:id="rId8"/>
    <p:sldId id="266" r:id="rId9"/>
    <p:sldId id="267" r:id="rId10"/>
    <p:sldId id="265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16.06.14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6" name="Oval 5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Users/simonfluhmann/Desktop/wikihistorybook/WikiBook.jar" TargetMode="Externa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Abschlusspräsentation </a:t>
            </a:r>
            <a:r>
              <a:rPr lang="de-DE" dirty="0" err="1" smtClean="0"/>
              <a:t>Coin</a:t>
            </a:r>
            <a:r>
              <a:rPr lang="de-DE" dirty="0" smtClean="0"/>
              <a:t> Seminar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 descr="simple_prototy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" y="713447"/>
            <a:ext cx="3557716" cy="266828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d 5" descr="wiki-his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2763382" y="1826421"/>
            <a:ext cx="4374285" cy="23489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Bild 6" descr="coins-wik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03" y="3381734"/>
            <a:ext cx="4924997" cy="265026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2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erfüllt</a:t>
            </a:r>
          </a:p>
          <a:p>
            <a:r>
              <a:rPr lang="de-DE" dirty="0" err="1" smtClean="0"/>
              <a:t>Mousedragging</a:t>
            </a:r>
            <a:r>
              <a:rPr lang="de-DE" dirty="0" smtClean="0"/>
              <a:t>...</a:t>
            </a:r>
          </a:p>
          <a:p>
            <a:r>
              <a:rPr lang="de-DE" dirty="0" smtClean="0"/>
              <a:t>„Film“ nicht realisierbar</a:t>
            </a:r>
          </a:p>
          <a:p>
            <a:pPr lvl="1"/>
            <a:r>
              <a:rPr lang="de-DE" dirty="0" err="1" smtClean="0"/>
              <a:t>Grosse</a:t>
            </a:r>
            <a:r>
              <a:rPr lang="de-DE" dirty="0" smtClean="0"/>
              <a:t> Datenmenge (Performance)</a:t>
            </a:r>
          </a:p>
          <a:p>
            <a:pPr lvl="1"/>
            <a:r>
              <a:rPr lang="de-DE" dirty="0" smtClean="0"/>
              <a:t>Unflexibel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12</a:t>
            </a:fld>
            <a:endParaRPr lang="de-DE"/>
          </a:p>
        </p:txBody>
      </p:sp>
      <p:pic>
        <p:nvPicPr>
          <p:cNvPr id="4" name="Bild 3" descr="Bildschirmfoto 2014-06-16 um 11.22.57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56"/>
            <a:ext cx="9144000" cy="6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Retrospektive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manchmal mühsam</a:t>
            </a:r>
          </a:p>
          <a:p>
            <a:r>
              <a:rPr lang="de-DE" dirty="0" smtClean="0"/>
              <a:t>Alle </a:t>
            </a:r>
            <a:r>
              <a:rPr lang="de-DE" dirty="0"/>
              <a:t>S</a:t>
            </a:r>
            <a:r>
              <a:rPr lang="de-DE" dirty="0" smtClean="0"/>
              <a:t>tatusreports jede </a:t>
            </a:r>
            <a:r>
              <a:rPr lang="de-DE" dirty="0"/>
              <a:t>W</a:t>
            </a:r>
            <a:r>
              <a:rPr lang="de-DE" dirty="0" smtClean="0"/>
              <a:t>oche: zeitraubend</a:t>
            </a:r>
          </a:p>
          <a:p>
            <a:r>
              <a:rPr lang="de-DE" dirty="0" smtClean="0"/>
              <a:t>5:1 – bessere Mischung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 &amp; </a:t>
            </a:r>
            <a:r>
              <a:rPr lang="de-DE" dirty="0" err="1"/>
              <a:t>Answers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Gerne beantworten wir gute Fragen...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2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9899" y="1341280"/>
            <a:ext cx="8933506" cy="31819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Down">
              <a:avLst>
                <a:gd name="adj" fmla="val 18426"/>
              </a:avLst>
            </a:prstTxWarp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CH" sz="5400" b="1" spc="50" dirty="0" smtClean="0">
                <a:ln w="12700" cmpd="sng">
                  <a:noFill/>
                  <a:prstDash val="solid"/>
                </a:ln>
                <a:solidFill>
                  <a:srgbClr val="FF685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Danke &amp; Tschüss</a:t>
            </a:r>
            <a:endParaRPr lang="de-CH" sz="5400" b="1" spc="50" dirty="0">
              <a:ln w="12700" cmpd="sng">
                <a:noFill/>
                <a:prstDash val="solid"/>
              </a:ln>
              <a:solidFill>
                <a:srgbClr val="FF685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60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Idee des Kunden</a:t>
            </a:r>
          </a:p>
          <a:p>
            <a:r>
              <a:rPr lang="de-DE" dirty="0"/>
              <a:t>Wikipedia </a:t>
            </a:r>
            <a:r>
              <a:rPr lang="de-DE" dirty="0" smtClean="0"/>
              <a:t>allgemein</a:t>
            </a:r>
          </a:p>
          <a:p>
            <a:r>
              <a:rPr lang="de-DE" dirty="0" smtClean="0"/>
              <a:t>Voraussetzungen &amp; Technologie</a:t>
            </a:r>
          </a:p>
          <a:p>
            <a:r>
              <a:rPr lang="de-DE" dirty="0" smtClean="0"/>
              <a:t>Organisation &amp; Zusammenarbeit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Demo</a:t>
            </a:r>
          </a:p>
          <a:p>
            <a:r>
              <a:rPr lang="de-DE" dirty="0" smtClean="0"/>
              <a:t>Retrospektive</a:t>
            </a:r>
          </a:p>
          <a:p>
            <a:r>
              <a:rPr lang="de-DE" dirty="0" smtClean="0"/>
              <a:t>Fragen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Idee des Kunden -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>
                <a:latin typeface="Source Sans Pro ExtraLight"/>
                <a:cs typeface="Source Sans Pro ExtraLight"/>
              </a:rPr>
              <a:t>Finding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world’s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leaders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the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ages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>
                <a:latin typeface="Source Sans Pro ExtraLight"/>
                <a:cs typeface="Source Sans Pro ExtraLight"/>
              </a:rPr>
              <a:t>through</a:t>
            </a:r>
            <a:r>
              <a:rPr lang="de-DE" i="1" dirty="0">
                <a:latin typeface="Source Sans Pro ExtraLight"/>
                <a:cs typeface="Source Sans Pro ExtraLight"/>
              </a:rPr>
              <a:t> Wikipedia </a:t>
            </a:r>
            <a:r>
              <a:rPr lang="de-DE" i="1" dirty="0" err="1">
                <a:latin typeface="Source Sans Pro ExtraLight"/>
                <a:cs typeface="Source Sans Pro ExtraLight"/>
              </a:rPr>
              <a:t>social</a:t>
            </a:r>
            <a:r>
              <a:rPr lang="de-DE" i="1" dirty="0">
                <a:latin typeface="Source Sans Pro ExtraLight"/>
                <a:cs typeface="Source Sans Pro ExtraLight"/>
              </a:rPr>
              <a:t> </a:t>
            </a:r>
            <a:r>
              <a:rPr lang="de-DE" i="1" dirty="0" err="1" smtClean="0">
                <a:latin typeface="Source Sans Pro ExtraLight"/>
                <a:cs typeface="Source Sans Pro ExtraLight"/>
              </a:rPr>
              <a:t>networks</a:t>
            </a:r>
            <a:endParaRPr lang="de-DE" i="1" dirty="0" smtClean="0">
              <a:latin typeface="Source Sans Pro ExtraLight"/>
              <a:cs typeface="Source Sans Pro ExtraLight"/>
            </a:endParaRP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Wikipedia-Daten über die letzten 4‘000 Jahre</a:t>
            </a:r>
          </a:p>
          <a:p>
            <a:r>
              <a:rPr lang="de-DE" dirty="0" smtClean="0"/>
              <a:t>Zeitleiste </a:t>
            </a:r>
            <a:r>
              <a:rPr lang="de-DE" dirty="0"/>
              <a:t>mit </a:t>
            </a:r>
            <a:r>
              <a:rPr lang="de-DE" dirty="0" err="1"/>
              <a:t>Slider</a:t>
            </a:r>
            <a:r>
              <a:rPr lang="de-DE" dirty="0"/>
              <a:t> mit den wichtigsten Personen</a:t>
            </a:r>
          </a:p>
          <a:p>
            <a:pPr lvl="1"/>
            <a:r>
              <a:rPr lang="de-DE" dirty="0"/>
              <a:t>10 Jahresschritte mit Netzwerk</a:t>
            </a:r>
          </a:p>
          <a:p>
            <a:pPr lvl="1"/>
            <a:r>
              <a:rPr lang="de-DE" dirty="0"/>
              <a:t>Priorisierung im </a:t>
            </a:r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1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Freies Online Lexikon</a:t>
            </a:r>
          </a:p>
          <a:p>
            <a:pPr lvl="1"/>
            <a:r>
              <a:rPr lang="de-DE" dirty="0"/>
              <a:t>frei lizenzierte und qualitativ hochstehende </a:t>
            </a:r>
            <a:r>
              <a:rPr lang="de-DE" dirty="0" smtClean="0"/>
              <a:t>Enzyklopädie</a:t>
            </a:r>
          </a:p>
          <a:p>
            <a:r>
              <a:rPr lang="de-DE" dirty="0" smtClean="0"/>
              <a:t>30 Millionen Artikel</a:t>
            </a:r>
          </a:p>
          <a:p>
            <a:r>
              <a:rPr lang="de-DE" dirty="0" smtClean="0"/>
              <a:t>offener Bearbeitungsprozess</a:t>
            </a:r>
          </a:p>
          <a:p>
            <a:r>
              <a:rPr lang="de-DE" b="1" dirty="0" smtClean="0">
                <a:latin typeface="Source Sans Pro Semibold"/>
                <a:cs typeface="Source Sans Pro Semibold"/>
              </a:rPr>
              <a:t>Artikel mit Backlinks</a:t>
            </a:r>
          </a:p>
          <a:p>
            <a:pPr lvl="1"/>
            <a:r>
              <a:rPr lang="de-DE" dirty="0"/>
              <a:t>Netzwerk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3673" y="103893"/>
            <a:ext cx="1751067" cy="17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Voraussetzungen und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Datenbankdump</a:t>
            </a:r>
            <a:r>
              <a:rPr lang="de-DE" dirty="0" smtClean="0"/>
              <a:t> vorhanden</a:t>
            </a:r>
          </a:p>
          <a:p>
            <a:pPr lvl="1"/>
            <a:r>
              <a:rPr lang="de-DE" dirty="0" smtClean="0"/>
              <a:t>Personendaten</a:t>
            </a:r>
          </a:p>
          <a:p>
            <a:r>
              <a:rPr lang="de-DE" dirty="0" smtClean="0"/>
              <a:t>Klare Anforderungen</a:t>
            </a:r>
          </a:p>
          <a:p>
            <a:r>
              <a:rPr lang="de-DE" dirty="0" smtClean="0"/>
              <a:t>Umsetzung geplant mit Open GL</a:t>
            </a:r>
          </a:p>
          <a:p>
            <a:pPr lvl="1"/>
            <a:r>
              <a:rPr lang="de-DE" dirty="0" smtClean="0"/>
              <a:t>verworfen</a:t>
            </a:r>
          </a:p>
          <a:p>
            <a:pPr lvl="1"/>
            <a:r>
              <a:rPr lang="de-DE" dirty="0" err="1" smtClean="0"/>
              <a:t>Graphstream</a:t>
            </a:r>
            <a:r>
              <a:rPr lang="de-DE" dirty="0" smtClean="0"/>
              <a:t> (Java Graph Library)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  <p:pic>
        <p:nvPicPr>
          <p:cNvPr id="6" name="Bild 5" descr="Bildschirmfoto 2014-06-16 um 11.12.4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BCBCBC"/>
              </a:clrFrom>
              <a:clrTo>
                <a:srgbClr val="BCBC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492904"/>
            <a:ext cx="1917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  <p:pic>
        <p:nvPicPr>
          <p:cNvPr id="4" name="Inhaltsplatzhalter 3" descr="Bildschirmfoto 2014-04-27 um 23.1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4741"/>
          <a:stretch>
            <a:fillRect/>
          </a:stretch>
        </p:blipFill>
        <p:spPr>
          <a:xfrm>
            <a:off x="457200" y="1043709"/>
            <a:ext cx="8229600" cy="452596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Organisation &amp; </a:t>
            </a:r>
            <a:r>
              <a:rPr lang="de-DE" dirty="0" smtClean="0"/>
              <a:t>Zusammenarbeit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Studenten aus Brugg, 1 Student aus Köln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Hangout</a:t>
            </a:r>
            <a:r>
              <a:rPr lang="de-DE" dirty="0" smtClean="0"/>
              <a:t> für Meetings</a:t>
            </a:r>
          </a:p>
          <a:p>
            <a:r>
              <a:rPr lang="de-DE" dirty="0" smtClean="0"/>
              <a:t>Code </a:t>
            </a:r>
            <a:r>
              <a:rPr lang="de-DE" dirty="0" err="1" smtClean="0"/>
              <a:t>Versionierung</a:t>
            </a:r>
            <a:r>
              <a:rPr lang="de-DE" dirty="0" smtClean="0"/>
              <a:t>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Arbeitspakete &amp; Meilensteine</a:t>
            </a:r>
          </a:p>
          <a:p>
            <a:r>
              <a:rPr lang="de-DE" dirty="0" smtClean="0"/>
              <a:t>Anforderungen, Arbeitspakete, Sitzungsprotokolle auf Google Drive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2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9"/>
          <a:stretch/>
        </p:blipFill>
        <p:spPr bwMode="auto">
          <a:xfrm>
            <a:off x="827706" y="1113279"/>
            <a:ext cx="7288180" cy="449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2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Prototypen</a:t>
            </a:r>
          </a:p>
          <a:p>
            <a:r>
              <a:rPr lang="de-DE" dirty="0"/>
              <a:t>Durchstiche</a:t>
            </a:r>
          </a:p>
          <a:p>
            <a:r>
              <a:rPr lang="de-DE" dirty="0"/>
              <a:t>Sichtbarer Fortschritt</a:t>
            </a:r>
          </a:p>
          <a:p>
            <a:r>
              <a:rPr lang="de-DE" dirty="0"/>
              <a:t>Gute </a:t>
            </a:r>
            <a:r>
              <a:rPr lang="de-DE" dirty="0" smtClean="0"/>
              <a:t>Aufgabenteilung</a:t>
            </a:r>
          </a:p>
          <a:p>
            <a:pPr lvl="1"/>
            <a:r>
              <a:rPr lang="de-DE" dirty="0" smtClean="0"/>
              <a:t>Wöchentliche Meeting</a:t>
            </a:r>
          </a:p>
          <a:p>
            <a:pPr lvl="1"/>
            <a:r>
              <a:rPr lang="de-DE" dirty="0" smtClean="0"/>
              <a:t>Wöchentliche Sprint </a:t>
            </a:r>
            <a:r>
              <a:rPr lang="de-DE" dirty="0" err="1" smtClean="0"/>
              <a:t>reports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Abschlusspräsentation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99412"/>
      </p:ext>
    </p:extLst>
  </p:cSld>
  <p:clrMapOvr>
    <a:masterClrMapping/>
  </p:clrMapOvr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245</Words>
  <Application>Microsoft Macintosh PowerPoint</Application>
  <PresentationFormat>Bildschirmpräsentation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PPP_Vorlage_Wikihistorybook</vt:lpstr>
      <vt:lpstr>wikihistorybook</vt:lpstr>
      <vt:lpstr>Ablauf</vt:lpstr>
      <vt:lpstr>Idee des Kunden - Anforderungen</vt:lpstr>
      <vt:lpstr>Wikipedia</vt:lpstr>
      <vt:lpstr>Voraussetzungen und Technologie</vt:lpstr>
      <vt:lpstr>PowerPoint-Präsentation</vt:lpstr>
      <vt:lpstr>Organisation &amp; Zusammenarbeit</vt:lpstr>
      <vt:lpstr>PowerPoint-Präsentation</vt:lpstr>
      <vt:lpstr>Umsetzung</vt:lpstr>
      <vt:lpstr>PowerPoint-Präsentation</vt:lpstr>
      <vt:lpstr>Ergebnisse</vt:lpstr>
      <vt:lpstr>PowerPoint-Präsentation</vt:lpstr>
      <vt:lpstr>Retrospektive</vt:lpstr>
      <vt:lpstr>Questions &amp; Answers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105</cp:revision>
  <dcterms:created xsi:type="dcterms:W3CDTF">2014-05-04T20:55:28Z</dcterms:created>
  <dcterms:modified xsi:type="dcterms:W3CDTF">2014-06-16T09:40:18Z</dcterms:modified>
</cp:coreProperties>
</file>