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5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26.05.14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CH" sz="2400" smtClean="0"/>
              <a:t>Master-Untertitelformat bearbeiten</a:t>
            </a:r>
            <a:endParaRPr lang="de-DE" sz="2400" dirty="0" smtClean="0"/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Status </a:t>
            </a:r>
            <a:r>
              <a:rPr lang="de-DE" dirty="0" err="1"/>
              <a:t>meeting</a:t>
            </a:r>
            <a:r>
              <a:rPr lang="de-DE" dirty="0"/>
              <a:t>, Sprint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25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r>
              <a:rPr lang="de-DE" dirty="0" smtClean="0"/>
              <a:t> from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 smtClean="0"/>
              <a:t>Goals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4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Multithreaded</a:t>
            </a:r>
            <a:endParaRPr lang="de-DE" dirty="0" smtClean="0"/>
          </a:p>
          <a:p>
            <a:r>
              <a:rPr lang="de-DE" dirty="0" err="1" smtClean="0"/>
              <a:t>Centrality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darstellbar </a:t>
            </a:r>
          </a:p>
          <a:p>
            <a:r>
              <a:rPr lang="de-DE" dirty="0" err="1" smtClean="0"/>
              <a:t>Zooming</a:t>
            </a:r>
            <a:endParaRPr lang="de-DE" dirty="0" smtClean="0"/>
          </a:p>
          <a:p>
            <a:r>
              <a:rPr lang="de-DE" dirty="0" smtClean="0"/>
              <a:t>Performance Steigerung durch </a:t>
            </a:r>
            <a:r>
              <a:rPr lang="de-DE" dirty="0" smtClean="0"/>
              <a:t>Indexieren</a:t>
            </a:r>
            <a:br>
              <a:rPr lang="de-DE" dirty="0" smtClean="0"/>
            </a:br>
            <a:r>
              <a:rPr lang="de-DE" dirty="0" smtClean="0"/>
              <a:t>=&gt; DB-Performance kein Problem mehr</a:t>
            </a:r>
            <a:endParaRPr lang="de-DE" dirty="0" smtClean="0"/>
          </a:p>
          <a:p>
            <a:r>
              <a:rPr lang="de-DE" dirty="0" smtClean="0"/>
              <a:t>Konkretisierung 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Alle können </a:t>
            </a:r>
            <a:r>
              <a:rPr lang="de-DE" dirty="0" err="1" smtClean="0"/>
              <a:t>committen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204831" y="-40965"/>
            <a:ext cx="9531472" cy="7018441"/>
          </a:xfrm>
          <a:prstGeom prst="rect">
            <a:avLst/>
          </a:prstGeom>
          <a:solidFill>
            <a:srgbClr val="FF68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coins-wik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93"/>
            <a:ext cx="9144000" cy="4920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36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Finish </a:t>
            </a:r>
            <a:r>
              <a:rPr lang="de-DE" dirty="0" err="1" smtClean="0"/>
              <a:t>software</a:t>
            </a:r>
            <a:r>
              <a:rPr lang="de-DE" dirty="0" smtClean="0"/>
              <a:t> =&gt; </a:t>
            </a:r>
            <a:r>
              <a:rPr lang="de-DE" dirty="0" err="1" smtClean="0"/>
              <a:t>testing</a:t>
            </a:r>
            <a:r>
              <a:rPr lang="de-DE" dirty="0" smtClean="0"/>
              <a:t> &amp;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r>
              <a:rPr lang="de-DE" dirty="0" err="1" smtClean="0"/>
              <a:t>Centrality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r>
              <a:rPr lang="de-DE" dirty="0" err="1" smtClean="0"/>
              <a:t>Some</a:t>
            </a:r>
            <a:r>
              <a:rPr lang="de-DE" dirty="0" smtClean="0"/>
              <a:t> GUI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r>
              <a:rPr lang="de-DE" dirty="0" smtClean="0"/>
              <a:t>Performance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r>
              <a:rPr lang="de-DE" dirty="0" err="1" smtClean="0"/>
              <a:t>Deployment</a:t>
            </a:r>
            <a:r>
              <a:rPr lang="de-DE" dirty="0" smtClean="0"/>
              <a:t> als </a:t>
            </a:r>
            <a:r>
              <a:rPr lang="de-DE" dirty="0" err="1" smtClean="0"/>
              <a:t>applet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61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Gewisser Druc</a:t>
            </a:r>
            <a:r>
              <a:rPr lang="de-DE" dirty="0" smtClean="0"/>
              <a:t>k nötig – ok so...</a:t>
            </a:r>
            <a:endParaRPr lang="de-DE" dirty="0"/>
          </a:p>
          <a:p>
            <a:r>
              <a:rPr lang="de-DE" dirty="0" smtClean="0"/>
              <a:t>Kalenderbedienung üben</a:t>
            </a:r>
          </a:p>
          <a:p>
            <a:r>
              <a:rPr lang="de-DE" dirty="0" smtClean="0"/>
              <a:t>Probleme mit </a:t>
            </a:r>
            <a:r>
              <a:rPr lang="de-DE" dirty="0" err="1" smtClean="0"/>
              <a:t>Versionierung</a:t>
            </a:r>
            <a:r>
              <a:rPr lang="de-DE" dirty="0" smtClean="0"/>
              <a:t> überwunden - </a:t>
            </a:r>
            <a:r>
              <a:rPr lang="de-DE" dirty="0" err="1" smtClean="0"/>
              <a:t>Yeah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Probleme mehr</a:t>
            </a:r>
            <a:br>
              <a:rPr lang="de-DE" dirty="0" smtClean="0"/>
            </a:br>
            <a:r>
              <a:rPr lang="de-DE" dirty="0" smtClean="0"/>
              <a:t>(geklärt mit P. </a:t>
            </a:r>
            <a:r>
              <a:rPr lang="de-DE" dirty="0"/>
              <a:t> </a:t>
            </a:r>
            <a:r>
              <a:rPr lang="de-DE" dirty="0" err="1" smtClean="0"/>
              <a:t>Gloor</a:t>
            </a:r>
            <a:r>
              <a:rPr lang="de-DE" dirty="0" smtClean="0"/>
              <a:t> </a:t>
            </a:r>
            <a:r>
              <a:rPr lang="de-DE" dirty="0" smtClean="0"/>
              <a:t>heute Vormittag)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41067"/>
      </p:ext>
    </p:extLst>
  </p:cSld>
  <p:clrMapOvr>
    <a:masterClrMapping/>
  </p:clrMapOvr>
</p:sld>
</file>

<file path=ppt/theme/theme1.xml><?xml version="1.0" encoding="utf-8"?>
<a:theme xmlns:a="http://schemas.openxmlformats.org/drawingml/2006/main" name="PPP_Vorlage_Wikihistory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PPP_Vorlage_Wikihistorybook.potx</Template>
  <TotalTime>0</TotalTime>
  <Words>108</Words>
  <Application>Microsoft Macintosh PowerPoint</Application>
  <PresentationFormat>Bildschirmpräsentation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PPP_Vorlage_Wikihistorybook</vt:lpstr>
      <vt:lpstr>wikihistorybook</vt:lpstr>
      <vt:lpstr>Heute</vt:lpstr>
      <vt:lpstr>Achievements</vt:lpstr>
      <vt:lpstr>PowerPoint-Präsentation</vt:lpstr>
      <vt:lpstr>Goals for next iteration</vt:lpstr>
      <vt:lpstr>Output from the retrospective</vt:lpstr>
      <vt:lpstr>Problems /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78</cp:revision>
  <dcterms:created xsi:type="dcterms:W3CDTF">2014-05-04T20:55:28Z</dcterms:created>
  <dcterms:modified xsi:type="dcterms:W3CDTF">2014-05-26T11:44:52Z</dcterms:modified>
</cp:coreProperties>
</file>