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D798-4623-CC70-43A4-BFFC0C80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2FFB3-D52F-3422-D509-2D35A3E05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CEE77-F3F1-9F41-AAC2-28614CFE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A2D1-66E2-4EA8-88EB-DA2813F0B1CB}" type="datetimeFigureOut">
              <a:rPr lang="en-CH" smtClean="0"/>
              <a:t>10/02/2023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0A3C-56A4-5B6D-8377-4816B757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B1F-F84A-B07B-6EBB-BB31E051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62C0-F7BB-4CF7-89FF-C0BD5E494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507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EC84-9D8C-1877-AE9D-394E836B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2F071-D663-E895-0AA4-4721B747A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9B3-6A7B-14AF-E230-FDE569C8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A2D1-66E2-4EA8-88EB-DA2813F0B1CB}" type="datetimeFigureOut">
              <a:rPr lang="en-CH" smtClean="0"/>
              <a:t>10/02/2023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0871D-0D67-18CD-FE18-797EDA22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12248-6F0C-C330-8621-A855A0F3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62C0-F7BB-4CF7-89FF-C0BD5E494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878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7BC64-42F8-64F9-22A3-BD1D35424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90ACF-4BB5-8185-484B-9DC5386D5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0B7F-F8F8-855A-2A41-FFBB3B40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A2D1-66E2-4EA8-88EB-DA2813F0B1CB}" type="datetimeFigureOut">
              <a:rPr lang="en-CH" smtClean="0"/>
              <a:t>10/02/2023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D8FE-7C4C-E0D5-6BA8-15E6036B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7C4B-732C-AE9E-5F5B-84B8520C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62C0-F7BB-4CF7-89FF-C0BD5E494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225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F703-1F4F-571A-65D1-FEA539FC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91B2-87DC-F05E-A4AF-3C08B7CF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3745-079F-1B13-57CA-F73A8955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A2D1-66E2-4EA8-88EB-DA2813F0B1CB}" type="datetimeFigureOut">
              <a:rPr lang="en-CH" smtClean="0"/>
              <a:t>10/02/2023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4D79-867B-CF8A-D5DA-36E16D65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1B48E-FBB3-F265-7713-BCCD2DB0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62C0-F7BB-4CF7-89FF-C0BD5E494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400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1927-000F-9475-A881-BC44F91B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B87E-39EB-4265-9114-FA8408A22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E3E6-92E1-96DB-131F-8081098C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A2D1-66E2-4EA8-88EB-DA2813F0B1CB}" type="datetimeFigureOut">
              <a:rPr lang="en-CH" smtClean="0"/>
              <a:t>10/02/2023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BA98-D097-FBB2-6305-DB019636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18D0-91F2-DB31-4B68-3F6F7B2A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62C0-F7BB-4CF7-89FF-C0BD5E494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269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380D-0F1B-486B-D3D5-F5BDB096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6EB7-10CB-5C3A-F241-6A57B4DB2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EDBC4-C814-CEA6-C0EE-8EDE023D4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47073-1C92-1E50-E2A3-9B7A5685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A2D1-66E2-4EA8-88EB-DA2813F0B1CB}" type="datetimeFigureOut">
              <a:rPr lang="en-CH" smtClean="0"/>
              <a:t>10/02/2023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D61EE-6AB4-2292-43A1-B32F0DFC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64020-047C-8578-92F6-2F0AD237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62C0-F7BB-4CF7-89FF-C0BD5E494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30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4245-C464-1E51-DC4E-9209D4FB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9D7F7-818A-BD37-388F-13EA268C5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90D84-D712-2B93-0B63-903DE8FF2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78DDA-873E-0760-C8F5-3BCDCD0B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B353E-799C-9D54-F65C-EC8649E67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497CC-ABA4-BCB9-6BB9-9C60A8C3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A2D1-66E2-4EA8-88EB-DA2813F0B1CB}" type="datetimeFigureOut">
              <a:rPr lang="en-CH" smtClean="0"/>
              <a:t>10/02/2023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87545-48BA-9015-6CD1-8BAD3AF9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04378-3856-57C2-887C-8BBF276C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62C0-F7BB-4CF7-89FF-C0BD5E494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849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F544-90FC-7E50-B2DF-65AF2D1F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C307A-BED3-CCD8-D544-BEEF681C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A2D1-66E2-4EA8-88EB-DA2813F0B1CB}" type="datetimeFigureOut">
              <a:rPr lang="en-CH" smtClean="0"/>
              <a:t>10/02/2023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5D7F4-BC31-8816-1E37-89774E63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97777-8758-EC4C-A0EE-C7711002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62C0-F7BB-4CF7-89FF-C0BD5E494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588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E34BE-B827-DD8D-4FC1-29BCEF61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A2D1-66E2-4EA8-88EB-DA2813F0B1CB}" type="datetimeFigureOut">
              <a:rPr lang="en-CH" smtClean="0"/>
              <a:t>10/02/2023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D101A-6AC4-0E7A-649F-E2045566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34A4D-F9C6-FEA5-F827-B0F865FF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62C0-F7BB-4CF7-89FF-C0BD5E494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467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A3E8-456E-9748-256C-EDE58652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F6AA-3972-E462-DC0D-6D52FCE1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E78B3-FEB3-A0CA-0FD9-58CDBB038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CB7F6-484E-3EDA-6481-9B3E6D63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A2D1-66E2-4EA8-88EB-DA2813F0B1CB}" type="datetimeFigureOut">
              <a:rPr lang="en-CH" smtClean="0"/>
              <a:t>10/02/2023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2F109-268F-CA1C-5276-C4D6795E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C0224-6839-704F-3878-A002843B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62C0-F7BB-4CF7-89FF-C0BD5E494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958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D53C-962D-395E-D357-FECE6A6A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D8CB8-3E8C-6D8C-FBDF-3A222B1B9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ACA7B-A6E1-A372-566B-53F0BD65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F3299-C5D8-146A-20D8-2C2BC702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A2D1-66E2-4EA8-88EB-DA2813F0B1CB}" type="datetimeFigureOut">
              <a:rPr lang="en-CH" smtClean="0"/>
              <a:t>10/02/2023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9C46C-997C-4D50-8D75-B7BE370C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4800C-36A8-13FD-E38F-92356682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62C0-F7BB-4CF7-89FF-C0BD5E494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585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0B52F-A479-1783-7A7C-1D018D1D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184D-4B7E-DBAE-6389-2E463E142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48202-3E78-98DB-7A9E-FFA4A016E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A2D1-66E2-4EA8-88EB-DA2813F0B1CB}" type="datetimeFigureOut">
              <a:rPr lang="en-CH" smtClean="0"/>
              <a:t>10/02/2023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A030-BDE8-A4B6-8D36-30BB18CC7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4E1DD-6E05-719C-28B5-3368998A5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62C0-F7BB-4CF7-89FF-C0BD5E494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007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B8ADD52-967F-0AC8-C788-278DFD67E7C5}"/>
              </a:ext>
            </a:extLst>
          </p:cNvPr>
          <p:cNvGrpSpPr/>
          <p:nvPr/>
        </p:nvGrpSpPr>
        <p:grpSpPr>
          <a:xfrm>
            <a:off x="2487560" y="166479"/>
            <a:ext cx="6799335" cy="6718852"/>
            <a:chOff x="2487560" y="166479"/>
            <a:chExt cx="6799335" cy="671885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2C3CF0-B036-F478-E125-117B6783151D}"/>
                </a:ext>
              </a:extLst>
            </p:cNvPr>
            <p:cNvGrpSpPr/>
            <p:nvPr/>
          </p:nvGrpSpPr>
          <p:grpSpPr>
            <a:xfrm>
              <a:off x="2503833" y="166479"/>
              <a:ext cx="6718852" cy="6718852"/>
              <a:chOff x="2503833" y="166479"/>
              <a:chExt cx="6718852" cy="671885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B0F435F-EED8-AC63-9078-17F99370CBE3}"/>
                  </a:ext>
                </a:extLst>
              </p:cNvPr>
              <p:cNvSpPr/>
              <p:nvPr/>
            </p:nvSpPr>
            <p:spPr>
              <a:xfrm>
                <a:off x="2503833" y="166479"/>
                <a:ext cx="6718852" cy="6718852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18BD7-E030-C43F-6453-1061172963E5}"/>
                  </a:ext>
                </a:extLst>
              </p:cNvPr>
              <p:cNvSpPr/>
              <p:nvPr/>
            </p:nvSpPr>
            <p:spPr>
              <a:xfrm>
                <a:off x="3274945" y="940903"/>
                <a:ext cx="5170004" cy="5170004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426D886-9919-1918-79EC-1EE0E797F86D}"/>
                  </a:ext>
                </a:extLst>
              </p:cNvPr>
              <p:cNvSpPr/>
              <p:nvPr/>
            </p:nvSpPr>
            <p:spPr>
              <a:xfrm>
                <a:off x="3864664" y="1527311"/>
                <a:ext cx="3997188" cy="3997188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1C58440-6EA8-E4F8-07F6-03105EBD9C06}"/>
                  </a:ext>
                </a:extLst>
              </p:cNvPr>
              <p:cNvSpPr/>
              <p:nvPr/>
            </p:nvSpPr>
            <p:spPr>
              <a:xfrm>
                <a:off x="4435339" y="2101297"/>
                <a:ext cx="2849216" cy="2849216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46471B-7F3F-E4FB-F262-02F1A4628A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98065" y="3481388"/>
                <a:ext cx="2974098" cy="142357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2F7CBD-189E-50B9-2EC7-B202404A9E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59945" y="3465009"/>
                <a:ext cx="2961884" cy="1626244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4DE8CE2-F46A-8FBE-6DE1-EA979D169404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>
                <a:off x="5863259" y="166479"/>
                <a:ext cx="0" cy="331490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4F3173-A764-95C4-C6C5-C8F7C9D2731B}"/>
                </a:ext>
              </a:extLst>
            </p:cNvPr>
            <p:cNvSpPr txBox="1"/>
            <p:nvPr/>
          </p:nvSpPr>
          <p:spPr>
            <a:xfrm rot="3256101">
              <a:off x="8094241" y="1357160"/>
              <a:ext cx="1923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b="1" dirty="0">
                  <a:solidFill>
                    <a:srgbClr val="00B050"/>
                  </a:solidFill>
                </a:rPr>
                <a:t>unintended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4F9350-FC04-6FB7-DDB9-BA4CF5DA9E1C}"/>
                </a:ext>
              </a:extLst>
            </p:cNvPr>
            <p:cNvSpPr txBox="1"/>
            <p:nvPr/>
          </p:nvSpPr>
          <p:spPr>
            <a:xfrm rot="18054768">
              <a:off x="1831325" y="1414125"/>
              <a:ext cx="1774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b="1" dirty="0">
                  <a:solidFill>
                    <a:srgbClr val="00B050"/>
                  </a:solidFill>
                </a:rPr>
                <a:t>direct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5D856F-2FBD-92FC-3257-F15A7F36FF16}"/>
                </a:ext>
              </a:extLst>
            </p:cNvPr>
            <p:cNvSpPr txBox="1"/>
            <p:nvPr/>
          </p:nvSpPr>
          <p:spPr>
            <a:xfrm rot="19128447">
              <a:off x="7305798" y="5954748"/>
              <a:ext cx="1774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b="1" dirty="0">
                  <a:solidFill>
                    <a:srgbClr val="00B050"/>
                  </a:solidFill>
                </a:rPr>
                <a:t>indirect</a:t>
              </a:r>
            </a:p>
          </p:txBody>
        </p:sp>
      </p:grp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1FB2D1D2-6D9F-BC19-BD7D-9EF708F88F18}"/>
              </a:ext>
            </a:extLst>
          </p:cNvPr>
          <p:cNvSpPr/>
          <p:nvPr/>
        </p:nvSpPr>
        <p:spPr>
          <a:xfrm>
            <a:off x="4964596" y="5536493"/>
            <a:ext cx="1699591" cy="506831"/>
          </a:xfrm>
          <a:prstGeom prst="foldedCorne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VBZ/ZVV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D5D680E9-F9F1-1484-AC89-D610E4EBB297}"/>
              </a:ext>
            </a:extLst>
          </p:cNvPr>
          <p:cNvSpPr/>
          <p:nvPr/>
        </p:nvSpPr>
        <p:spPr>
          <a:xfrm rot="16882346">
            <a:off x="7280827" y="3492497"/>
            <a:ext cx="1699591" cy="506831"/>
          </a:xfrm>
          <a:prstGeom prst="foldedCorne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Allergic People</a:t>
            </a: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AF818D48-6BBF-FCE8-AA0D-0A0B8D2960B0}"/>
              </a:ext>
            </a:extLst>
          </p:cNvPr>
          <p:cNvSpPr/>
          <p:nvPr/>
        </p:nvSpPr>
        <p:spPr>
          <a:xfrm>
            <a:off x="4143264" y="474635"/>
            <a:ext cx="1699591" cy="506831"/>
          </a:xfrm>
          <a:prstGeom prst="foldedCorne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Green City Rating Agency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A05FF95F-A844-C1C0-54ED-EC3E55649C59}"/>
              </a:ext>
            </a:extLst>
          </p:cNvPr>
          <p:cNvSpPr/>
          <p:nvPr/>
        </p:nvSpPr>
        <p:spPr>
          <a:xfrm rot="2292918">
            <a:off x="2960961" y="5379804"/>
            <a:ext cx="1699591" cy="506831"/>
          </a:xfrm>
          <a:prstGeom prst="foldedCorne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</a:t>
            </a: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DB16825A-E30D-AB13-7054-C6868F37E444}"/>
              </a:ext>
            </a:extLst>
          </p:cNvPr>
          <p:cNvSpPr/>
          <p:nvPr/>
        </p:nvSpPr>
        <p:spPr>
          <a:xfrm>
            <a:off x="4964596" y="6195455"/>
            <a:ext cx="1699591" cy="506831"/>
          </a:xfrm>
          <a:prstGeom prst="foldedCorne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 Population</a:t>
            </a: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319259BF-E6AC-4D62-4786-FF2126C1E801}"/>
              </a:ext>
            </a:extLst>
          </p:cNvPr>
          <p:cNvSpPr/>
          <p:nvPr/>
        </p:nvSpPr>
        <p:spPr>
          <a:xfrm rot="19458651">
            <a:off x="6918082" y="5529866"/>
            <a:ext cx="1699591" cy="506831"/>
          </a:xfrm>
          <a:prstGeom prst="foldedCorne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Taxpayers</a:t>
            </a: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2BA9ADB2-E1CA-8616-10EE-0D57CD5D190E}"/>
              </a:ext>
            </a:extLst>
          </p:cNvPr>
          <p:cNvSpPr/>
          <p:nvPr/>
        </p:nvSpPr>
        <p:spPr>
          <a:xfrm rot="20658084">
            <a:off x="4615170" y="3779795"/>
            <a:ext cx="1699591" cy="506831"/>
          </a:xfrm>
          <a:prstGeom prst="foldedCorne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Street sweepers</a:t>
            </a:r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D80A11A9-B0F6-4462-D317-AF02016D5004}"/>
              </a:ext>
            </a:extLst>
          </p:cNvPr>
          <p:cNvSpPr/>
          <p:nvPr/>
        </p:nvSpPr>
        <p:spPr>
          <a:xfrm rot="18404818">
            <a:off x="4187686" y="2661643"/>
            <a:ext cx="1699591" cy="506831"/>
          </a:xfrm>
          <a:prstGeom prst="foldedCorne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Grüne</a:t>
            </a:r>
            <a:r>
              <a:rPr lang="en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Stadt ZH employees</a:t>
            </a: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FF6BF0F6-5565-9C07-6340-EF4D53232604}"/>
              </a:ext>
            </a:extLst>
          </p:cNvPr>
          <p:cNvSpPr/>
          <p:nvPr/>
        </p:nvSpPr>
        <p:spPr>
          <a:xfrm rot="21213586">
            <a:off x="5207185" y="4229456"/>
            <a:ext cx="1699591" cy="506831"/>
          </a:xfrm>
          <a:prstGeom prst="foldedCorne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Tree farms</a:t>
            </a: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17DEDB07-15D8-973A-BFC9-187A21513FED}"/>
              </a:ext>
            </a:extLst>
          </p:cNvPr>
          <p:cNvSpPr/>
          <p:nvPr/>
        </p:nvSpPr>
        <p:spPr>
          <a:xfrm rot="20177932">
            <a:off x="4360431" y="1740239"/>
            <a:ext cx="1699591" cy="506831"/>
          </a:xfrm>
          <a:prstGeom prst="foldedCorne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HSLU</a:t>
            </a:r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C2081299-963B-896E-2937-58AB7FFF0650}"/>
              </a:ext>
            </a:extLst>
          </p:cNvPr>
          <p:cNvSpPr/>
          <p:nvPr/>
        </p:nvSpPr>
        <p:spPr>
          <a:xfrm rot="16902567">
            <a:off x="3341992" y="3087232"/>
            <a:ext cx="1699591" cy="506831"/>
          </a:xfrm>
          <a:prstGeom prst="foldedCorne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Politicians / Government</a:t>
            </a: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7F6E1259-3ED6-1DC6-E579-1915D42F0021}"/>
              </a:ext>
            </a:extLst>
          </p:cNvPr>
          <p:cNvSpPr/>
          <p:nvPr/>
        </p:nvSpPr>
        <p:spPr>
          <a:xfrm rot="17888773">
            <a:off x="2888498" y="2332136"/>
            <a:ext cx="1699591" cy="506831"/>
          </a:xfrm>
          <a:prstGeom prst="foldedCorne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Urban planners</a:t>
            </a:r>
          </a:p>
        </p:txBody>
      </p: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FD2F02D7-DA41-4443-8F2C-8EB2588E51AA}"/>
              </a:ext>
            </a:extLst>
          </p:cNvPr>
          <p:cNvSpPr/>
          <p:nvPr/>
        </p:nvSpPr>
        <p:spPr>
          <a:xfrm rot="18489901">
            <a:off x="4698514" y="2907749"/>
            <a:ext cx="1699591" cy="506831"/>
          </a:xfrm>
          <a:prstGeom prst="foldedCorne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Team</a:t>
            </a:r>
          </a:p>
        </p:txBody>
      </p:sp>
    </p:spTree>
    <p:extLst>
      <p:ext uri="{BB962C8B-B14F-4D97-AF65-F5344CB8AC3E}">
        <p14:creationId xmlns:p14="http://schemas.microsoft.com/office/powerpoint/2010/main" val="365209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Kohler Simon W.MSCIDS.2101</dc:creator>
  <cp:lastModifiedBy>Kohler Simon W.MSCIDS.2101</cp:lastModifiedBy>
  <cp:revision>3</cp:revision>
  <dcterms:created xsi:type="dcterms:W3CDTF">2023-02-10T12:11:08Z</dcterms:created>
  <dcterms:modified xsi:type="dcterms:W3CDTF">2023-02-10T12:29:07Z</dcterms:modified>
</cp:coreProperties>
</file>