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250" r:id="rId2"/>
    <p:sldId id="610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AB0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7" autoAdjust="0"/>
    <p:restoredTop sz="90820" autoAdjust="0"/>
  </p:normalViewPr>
  <p:slideViewPr>
    <p:cSldViewPr>
      <p:cViewPr varScale="1">
        <p:scale>
          <a:sx n="87" d="100"/>
          <a:sy n="87" d="100"/>
        </p:scale>
        <p:origin x="-1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052"/>
    </p:cViewPr>
  </p:outlineViewPr>
  <p:notesTextViewPr>
    <p:cViewPr>
      <p:scale>
        <a:sx n="100" d="100"/>
        <a:sy n="100" d="100"/>
      </p:scale>
      <p:origin x="0" y="1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AD77-405B-43BA-BE9E-D49BF78CEBB7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996F3-E616-45D7-B2F4-451798FF2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7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Cross Upon a Hillside</a:t>
            </a:r>
          </a:p>
          <a:p>
            <a:r>
              <a:rPr lang="en-US" dirty="0" err="1" smtClean="0"/>
              <a:t>Youre</a:t>
            </a:r>
            <a:r>
              <a:rPr lang="en-US" dirty="0" smtClean="0"/>
              <a:t> Beautiful</a:t>
            </a:r>
          </a:p>
          <a:p>
            <a:r>
              <a:rPr lang="en-US" dirty="0" smtClean="0"/>
              <a:t>Like a </a:t>
            </a:r>
            <a:r>
              <a:rPr lang="en-US" dirty="0" smtClean="0"/>
              <a:t>River</a:t>
            </a:r>
          </a:p>
          <a:p>
            <a:r>
              <a:rPr lang="en-US" smtClean="0"/>
              <a:t>Your Love Never Fails</a:t>
            </a:r>
            <a:endParaRPr lang="en-US" dirty="0" smtClean="0"/>
          </a:p>
          <a:p>
            <a:r>
              <a:rPr lang="en-US" dirty="0" smtClean="0"/>
              <a:t>Eternal Father, Strong to Save</a:t>
            </a:r>
          </a:p>
          <a:p>
            <a:r>
              <a:rPr lang="en-US" dirty="0" smtClean="0"/>
              <a:t>Cry of My Heart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996F3-E616-45D7-B2F4-451798FF2D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9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229600" cy="1981200"/>
          </a:xfrm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en-US" sz="5400" b="1" dirty="0" smtClean="0">
                <a:solidFill>
                  <a:schemeClr val="tx1">
                    <a:lumMod val="75000"/>
                  </a:schemeClr>
                </a:solidFill>
                <a:latin typeface="Baskerville Old Face" pitchFamily="18" charset="0"/>
                <a:cs typeface="Arabic Typesetting" pitchFamily="66" charset="-78"/>
              </a:rPr>
              <a:t>Welcome  to 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5400" b="1" dirty="0" smtClean="0">
                <a:solidFill>
                  <a:schemeClr val="tx1">
                    <a:lumMod val="75000"/>
                  </a:schemeClr>
                </a:solidFill>
                <a:latin typeface="Baskerville Old Face" pitchFamily="18" charset="0"/>
                <a:cs typeface="Arabic Typesetting" pitchFamily="66" charset="-78"/>
              </a:rPr>
              <a:t>Hope Chapel</a:t>
            </a:r>
          </a:p>
          <a:p>
            <a:pPr algn="ctr">
              <a:spcBef>
                <a:spcPts val="0"/>
              </a:spcBef>
              <a:buNone/>
            </a:pPr>
            <a:endParaRPr lang="en-US" sz="2400" b="1" dirty="0" smtClean="0">
              <a:solidFill>
                <a:schemeClr val="tx1">
                  <a:lumMod val="75000"/>
                </a:schemeClr>
              </a:solidFill>
              <a:latin typeface="Baskerville Old Face" pitchFamily="18" charset="0"/>
              <a:cs typeface="Arabic Typesetting" pitchFamily="66" charset="-7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endParaRPr lang="en-US" sz="1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667000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pe Chapel">
  <a:themeElements>
    <a:clrScheme name="">
      <a:dk1>
        <a:srgbClr val="6E083B"/>
      </a:dk1>
      <a:lt1>
        <a:srgbClr val="EAEAEA"/>
      </a:lt1>
      <a:dk2>
        <a:srgbClr val="6E083B"/>
      </a:dk2>
      <a:lt2>
        <a:srgbClr val="808080"/>
      </a:lt2>
      <a:accent1>
        <a:srgbClr val="BBE0E3"/>
      </a:accent1>
      <a:accent2>
        <a:srgbClr val="333399"/>
      </a:accent2>
      <a:accent3>
        <a:srgbClr val="F3F3F3"/>
      </a:accent3>
      <a:accent4>
        <a:srgbClr val="5D0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6E083B"/>
    </a:dk1>
    <a:lt1>
      <a:srgbClr val="EAEAEA"/>
    </a:lt1>
    <a:dk2>
      <a:srgbClr val="6E083B"/>
    </a:dk2>
    <a:lt2>
      <a:srgbClr val="808080"/>
    </a:lt2>
    <a:accent1>
      <a:srgbClr val="BBE0E3"/>
    </a:accent1>
    <a:accent2>
      <a:srgbClr val="333399"/>
    </a:accent2>
    <a:accent3>
      <a:srgbClr val="F3F3F3"/>
    </a:accent3>
    <a:accent4>
      <a:srgbClr val="5D0631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9929</TotalTime>
  <Words>29</Words>
  <Application>Microsoft Macintosh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Hope Chapel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Me In                                                   (1 of 3)</dc:title>
  <dc:creator>Rosemary Hulce</dc:creator>
  <cp:lastModifiedBy>.</cp:lastModifiedBy>
  <cp:revision>1450</cp:revision>
  <dcterms:created xsi:type="dcterms:W3CDTF">2012-02-25T18:14:09Z</dcterms:created>
  <dcterms:modified xsi:type="dcterms:W3CDTF">2016-05-21T01:47:09Z</dcterms:modified>
</cp:coreProperties>
</file>