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563562"/>
          </a:xfrm>
        </p:spPr>
        <p:txBody>
          <a:bodyPr anchor="t"/>
          <a:lstStyle/>
          <a:p>
            <a:pPr algn="l"/>
            <a:r>
              <a:rPr lang="en-US" sz="2400" b="1" dirty="0" smtClean="0"/>
              <a:t>With </a:t>
            </a:r>
            <a:r>
              <a:rPr lang="en-US" sz="2400" b="1" smtClean="0"/>
              <a:t>Him                                                                 </a:t>
            </a:r>
            <a:r>
              <a:rPr lang="en-US" sz="1800" b="1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1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3733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 cross upon a hillside, what does it mean?</a:t>
            </a:r>
          </a:p>
          <a:p>
            <a:pPr>
              <a:buNone/>
            </a:pPr>
            <a:r>
              <a:rPr lang="en-US" sz="2400" dirty="0" smtClean="0"/>
              <a:t>Most say that it speaks of </a:t>
            </a:r>
            <a:r>
              <a:rPr lang="en-US" sz="2400" dirty="0" smtClean="0"/>
              <a:t>death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But it means so much more to me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It’s true that Jesus died </a:t>
            </a:r>
            <a:r>
              <a:rPr lang="en-US" sz="2400" dirty="0" smtClean="0"/>
              <a:t>there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But there’s so much more to be told</a:t>
            </a:r>
          </a:p>
          <a:p>
            <a:pPr>
              <a:buNone/>
            </a:pPr>
            <a:r>
              <a:rPr lang="en-US" sz="2400" dirty="0" smtClean="0"/>
              <a:t>’Cause He rose three days later, yeah</a:t>
            </a:r>
          </a:p>
          <a:p>
            <a:pPr>
              <a:buNone/>
            </a:pPr>
            <a:r>
              <a:rPr lang="en-US" sz="2400" dirty="0" smtClean="0"/>
              <a:t>Now He walks upon the streets of gold</a:t>
            </a:r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With Him (2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4196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>
              <a:buNone/>
            </a:pPr>
            <a:r>
              <a:rPr lang="en-US" sz="2400" dirty="0" smtClean="0"/>
              <a:t>We will soon be with Him forevermore</a:t>
            </a:r>
          </a:p>
          <a:p>
            <a:pPr>
              <a:buNone/>
            </a:pPr>
            <a:r>
              <a:rPr lang="en-US" sz="2400" dirty="0" smtClean="0"/>
              <a:t>Where we can walk with Him upon that crystal shore</a:t>
            </a:r>
          </a:p>
          <a:p>
            <a:pPr>
              <a:buNone/>
            </a:pPr>
            <a:r>
              <a:rPr lang="en-US" sz="2400" dirty="0" smtClean="0"/>
              <a:t>Talk with all of the saints of old</a:t>
            </a:r>
          </a:p>
          <a:p>
            <a:pPr>
              <a:buNone/>
            </a:pPr>
            <a:r>
              <a:rPr lang="en-US" sz="2400" dirty="0" smtClean="0"/>
              <a:t>And bow before the mighty throne of God (yeah, yeah)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400" dirty="0" smtClean="0"/>
              <a:t>They visited the tomb that day</a:t>
            </a:r>
          </a:p>
          <a:p>
            <a:pPr>
              <a:buNone/>
            </a:pPr>
            <a:r>
              <a:rPr lang="en-US" sz="2400" dirty="0" smtClean="0"/>
              <a:t>There they saw an angel</a:t>
            </a:r>
          </a:p>
          <a:p>
            <a:pPr>
              <a:buNone/>
            </a:pPr>
            <a:r>
              <a:rPr lang="en-US" sz="2400" dirty="0" smtClean="0"/>
              <a:t>Someone had rolled the stone away</a:t>
            </a:r>
          </a:p>
          <a:p>
            <a:pPr>
              <a:buNone/>
            </a:pPr>
            <a:r>
              <a:rPr lang="en-US" sz="2400" dirty="0" smtClean="0"/>
              <a:t>Yes it’s true that Jesus lives today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With Him (3 of 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Like Thomas how can we believe </a:t>
            </a:r>
          </a:p>
          <a:p>
            <a:pPr>
              <a:buNone/>
            </a:pPr>
            <a:r>
              <a:rPr lang="en-US" sz="2400" dirty="0" smtClean="0"/>
              <a:t>In something that we cannot see?</a:t>
            </a:r>
          </a:p>
          <a:p>
            <a:pPr>
              <a:buNone/>
            </a:pPr>
            <a:r>
              <a:rPr lang="en-US" sz="2400" dirty="0" smtClean="0"/>
              <a:t>We need to touch His wounds</a:t>
            </a:r>
          </a:p>
          <a:p>
            <a:pPr>
              <a:buNone/>
            </a:pPr>
            <a:r>
              <a:rPr lang="en-US" sz="2400" dirty="0" smtClean="0"/>
              <a:t>So that we can be set free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>
              <a:buNone/>
            </a:pPr>
            <a:r>
              <a:rPr lang="en-US" sz="2400" dirty="0" smtClean="0"/>
              <a:t>We will soon be with Him forevermore</a:t>
            </a:r>
          </a:p>
          <a:p>
            <a:pPr>
              <a:buNone/>
            </a:pPr>
            <a:r>
              <a:rPr lang="en-US" sz="2400" dirty="0" smtClean="0"/>
              <a:t>Where we can walk with Him upon that crystal shore</a:t>
            </a:r>
          </a:p>
          <a:p>
            <a:pPr>
              <a:buNone/>
            </a:pPr>
            <a:r>
              <a:rPr lang="en-US" sz="2400" dirty="0" smtClean="0"/>
              <a:t>Talk with all of the saints of old</a:t>
            </a:r>
          </a:p>
          <a:p>
            <a:pPr>
              <a:buNone/>
            </a:pPr>
            <a:r>
              <a:rPr lang="en-US" sz="2400" dirty="0" smtClean="0"/>
              <a:t>And bow before the mighty throne of God (yeah yeah)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(ending)  </a:t>
            </a:r>
            <a:r>
              <a:rPr lang="en-US" sz="2400" dirty="0" smtClean="0"/>
              <a:t>Forevermore… </a:t>
            </a:r>
            <a:r>
              <a:rPr lang="en-US" sz="2400" smtClean="0"/>
              <a:t>forevermore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th Him (A Cross Upon a Hillside)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With Him (A Cross Upon a Hillside)</Template>
  <TotalTime>23</TotalTime>
  <Words>210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With Him (A Cross Upon a Hillside)</vt:lpstr>
      <vt:lpstr>With Him                                                                 (1 of 3)</vt:lpstr>
      <vt:lpstr>With Him (2 of 3)</vt:lpstr>
      <vt:lpstr>With Him (3 of 3)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Him (A Cross Upon A Hillside)         (1 of 3)</dc:title>
  <dc:creator>Rosemary Hulce</dc:creator>
  <cp:lastModifiedBy>Rosemary Hulce</cp:lastModifiedBy>
  <cp:revision>15</cp:revision>
  <dcterms:created xsi:type="dcterms:W3CDTF">2010-09-23T01:56:33Z</dcterms:created>
  <dcterms:modified xsi:type="dcterms:W3CDTF">2011-04-09T23:28:08Z</dcterms:modified>
</cp:coreProperties>
</file>