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6/4/2011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6/4/2011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6/4/2011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6/4/2011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6/4/2011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6/4/2011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6/4/2011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6/4/2011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6/4/2011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6/4/2011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6/4/2011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fld id="{A10FC231-724A-4425-AC6C-288FCEF1AF0A}" type="datetimeFigureOut">
              <a:rPr lang="en-US" smtClean="0"/>
              <a:pPr/>
              <a:t>6/4/2011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mtClean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685800"/>
            <a:ext cx="6858000" cy="563562"/>
          </a:xfrm>
        </p:spPr>
        <p:txBody>
          <a:bodyPr anchor="t"/>
          <a:lstStyle/>
          <a:p>
            <a:pPr algn="l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Cry of My Heart                                          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(1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of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18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8800" y="1600200"/>
            <a:ext cx="6858000" cy="4297363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It is the cry of my heart to follow You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is the cry of my heart to be close to You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is the cry of my heart to follow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All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of the days of my life</a:t>
            </a: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Teach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me Your holy ways, O Lord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So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 can walk in Your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truth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Teach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me Your holy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ways, O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Lord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Make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me wholly devoted to You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8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Cry of My Heart (2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of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2)</a:t>
            </a:r>
            <a:endParaRPr lang="en-US" sz="18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8800" y="1600200"/>
            <a:ext cx="6858000" cy="4267200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It is the cry of my heart to follow You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It is the cry of my heart to be close to You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It is the cry of my heart to follow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All of the days of my life</a:t>
            </a: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Open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my eyes so I can see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wonderful things that You do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Open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my heart up more and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more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make me wholly devoted to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You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pe Chapel">
  <a:themeElements>
    <a:clrScheme name="">
      <a:dk1>
        <a:srgbClr val="6E083B"/>
      </a:dk1>
      <a:lt1>
        <a:srgbClr val="EAEAEA"/>
      </a:lt1>
      <a:dk2>
        <a:srgbClr val="6E083B"/>
      </a:dk2>
      <a:lt2>
        <a:srgbClr val="808080"/>
      </a:lt2>
      <a:accent1>
        <a:srgbClr val="BBE0E3"/>
      </a:accent1>
      <a:accent2>
        <a:srgbClr val="333399"/>
      </a:accent2>
      <a:accent3>
        <a:srgbClr val="F3F3F3"/>
      </a:accent3>
      <a:accent4>
        <a:srgbClr val="5D0631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Hope Chapel</Template>
  <TotalTime>4</TotalTime>
  <Words>150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Hope Chapel</vt:lpstr>
      <vt:lpstr>Cry of My Heart                                           (1 of 2)</vt:lpstr>
      <vt:lpstr>Cry of My Heart (2 of 2)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 of My Heart                                           (1 of 3)</dc:title>
  <dc:creator>Rosemary Hulce</dc:creator>
  <cp:lastModifiedBy>Rosemary Hulce</cp:lastModifiedBy>
  <cp:revision>2</cp:revision>
  <dcterms:created xsi:type="dcterms:W3CDTF">2011-06-05T06:54:30Z</dcterms:created>
  <dcterms:modified xsi:type="dcterms:W3CDTF">2011-06-05T06:59:24Z</dcterms:modified>
</cp:coreProperties>
</file>