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5/26/2012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858000" cy="457200"/>
          </a:xfrm>
        </p:spPr>
        <p:txBody>
          <a:bodyPr anchor="t"/>
          <a:lstStyle/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Eternal Father, Strong to Save        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(1 of 4)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29257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Eternal Father, strong to save</a:t>
            </a:r>
          </a:p>
          <a:p>
            <a:pPr>
              <a:buNone/>
            </a:pPr>
            <a:r>
              <a:rPr lang="en-US" sz="2400" dirty="0" smtClean="0"/>
              <a:t>Whose arm hath bound the restless wave</a:t>
            </a:r>
          </a:p>
          <a:p>
            <a:pPr>
              <a:buNone/>
            </a:pPr>
            <a:r>
              <a:rPr lang="en-US" sz="2400" dirty="0" smtClean="0"/>
              <a:t>Who bids the mighty ocean deep</a:t>
            </a:r>
          </a:p>
          <a:p>
            <a:pPr>
              <a:buNone/>
            </a:pPr>
            <a:r>
              <a:rPr lang="en-US" sz="2400" dirty="0" smtClean="0"/>
              <a:t>Its own appointed limits keep</a:t>
            </a:r>
          </a:p>
          <a:p>
            <a:pPr>
              <a:buNone/>
            </a:pPr>
            <a:r>
              <a:rPr lang="en-US" sz="2400" dirty="0" smtClean="0"/>
              <a:t>O hear us when we cry to Thee </a:t>
            </a:r>
          </a:p>
          <a:p>
            <a:pPr>
              <a:buNone/>
            </a:pPr>
            <a:r>
              <a:rPr lang="en-US" sz="2400" dirty="0" smtClean="0"/>
              <a:t>For those in peril on the sea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828800" y="914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(The Navy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Hymn)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Navy Hymn (2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2743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 Christ the Lord of hill and plain </a:t>
            </a:r>
          </a:p>
          <a:p>
            <a:pPr>
              <a:buNone/>
            </a:pPr>
            <a:r>
              <a:rPr lang="en-US" sz="2400" dirty="0" smtClean="0"/>
              <a:t>O’er which our traffic runs </a:t>
            </a:r>
            <a:r>
              <a:rPr lang="en-US" sz="2400" dirty="0" err="1" smtClean="0"/>
              <a:t>amain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By mountain pass or valley low</a:t>
            </a:r>
          </a:p>
          <a:p>
            <a:pPr>
              <a:buNone/>
            </a:pPr>
            <a:r>
              <a:rPr lang="en-US" sz="2400" dirty="0" smtClean="0"/>
              <a:t>Wherever, Lord, our brethren go</a:t>
            </a:r>
          </a:p>
          <a:p>
            <a:pPr>
              <a:buNone/>
            </a:pPr>
            <a:r>
              <a:rPr lang="en-US" sz="2400" dirty="0" smtClean="0"/>
              <a:t>Protect them by Thy guiding Hand </a:t>
            </a:r>
          </a:p>
          <a:p>
            <a:pPr>
              <a:buNone/>
            </a:pPr>
            <a:r>
              <a:rPr lang="en-US" sz="2400" dirty="0" smtClean="0"/>
              <a:t>From every peril on the land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Navy Hymn (3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2743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 Spirit whom the Father sent </a:t>
            </a:r>
          </a:p>
          <a:p>
            <a:pPr>
              <a:buNone/>
            </a:pPr>
            <a:r>
              <a:rPr lang="en-US" sz="2400" dirty="0" smtClean="0"/>
              <a:t>To spread abroad the firmament</a:t>
            </a:r>
          </a:p>
          <a:p>
            <a:pPr>
              <a:buNone/>
            </a:pPr>
            <a:r>
              <a:rPr lang="en-US" sz="2400" dirty="0" smtClean="0"/>
              <a:t>O Wind of Heaven by Thy might </a:t>
            </a:r>
          </a:p>
          <a:p>
            <a:pPr>
              <a:buNone/>
            </a:pPr>
            <a:r>
              <a:rPr lang="en-US" sz="2400" dirty="0" smtClean="0"/>
              <a:t>Save all who dare the eagle’s flight</a:t>
            </a:r>
          </a:p>
          <a:p>
            <a:pPr>
              <a:buNone/>
            </a:pPr>
            <a:r>
              <a:rPr lang="en-US" sz="2400" dirty="0" smtClean="0"/>
              <a:t>And keep them by Thy watchful care </a:t>
            </a:r>
          </a:p>
          <a:p>
            <a:pPr>
              <a:buNone/>
            </a:pPr>
            <a:r>
              <a:rPr lang="en-US" sz="2400" dirty="0" smtClean="0"/>
              <a:t>From every peril in the air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Navy Hymn (4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2743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 Trinity of love and power </a:t>
            </a:r>
          </a:p>
          <a:p>
            <a:pPr>
              <a:buNone/>
            </a:pPr>
            <a:r>
              <a:rPr lang="en-US" sz="2400" dirty="0" smtClean="0"/>
              <a:t>Our brethren shield in danger’s hour</a:t>
            </a:r>
          </a:p>
          <a:p>
            <a:pPr>
              <a:buNone/>
            </a:pPr>
            <a:r>
              <a:rPr lang="en-US" sz="2400" dirty="0" smtClean="0"/>
              <a:t>From rock and tempest, fire and foe</a:t>
            </a:r>
          </a:p>
          <a:p>
            <a:pPr>
              <a:buNone/>
            </a:pPr>
            <a:r>
              <a:rPr lang="en-US" sz="2400" dirty="0" smtClean="0"/>
              <a:t>Protect them </a:t>
            </a:r>
            <a:r>
              <a:rPr lang="en-US" sz="2400" dirty="0" err="1" smtClean="0"/>
              <a:t>wheresoe’er</a:t>
            </a:r>
            <a:r>
              <a:rPr lang="en-US" sz="2400" dirty="0" smtClean="0"/>
              <a:t> they go</a:t>
            </a:r>
          </a:p>
          <a:p>
            <a:pPr>
              <a:buNone/>
            </a:pPr>
            <a:r>
              <a:rPr lang="en-US" sz="2400" dirty="0" smtClean="0"/>
              <a:t>Thus evermore shall rise to Thee </a:t>
            </a:r>
          </a:p>
          <a:p>
            <a:pPr>
              <a:buNone/>
            </a:pPr>
            <a:r>
              <a:rPr lang="en-US" sz="2400" dirty="0" smtClean="0"/>
              <a:t>Glad praise from air and land and sea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Chapel</Template>
  <TotalTime>16</TotalTime>
  <Words>192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Hope Chapel</vt:lpstr>
      <vt:lpstr>Eternal Father, Strong to Save                  (1 of 4)  </vt:lpstr>
      <vt:lpstr>Navy Hymn (2 of 4)</vt:lpstr>
      <vt:lpstr>Navy Hymn (3 of 4)</vt:lpstr>
      <vt:lpstr>Navy Hymn (4 of 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Eternal Father, Strong to Save                  (1 of 4)</dc:title>
  <dc:creator>Rosemary Hulce</dc:creator>
  <cp:lastModifiedBy>Rosemary Hulce</cp:lastModifiedBy>
  <cp:revision>3</cp:revision>
  <dcterms:created xsi:type="dcterms:W3CDTF">2012-05-26T16:55:46Z</dcterms:created>
  <dcterms:modified xsi:type="dcterms:W3CDTF">2012-05-26T17:25:45Z</dcterms:modified>
</cp:coreProperties>
</file>