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 anchor="t"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Give Me Faith                                                         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19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may be weak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But Your Spirit’s strong in me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My flesh may fail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But my God You never will</a:t>
            </a: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Give Me Faith (2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38862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need You to soften my heart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break me apart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need You to open my eyes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 see that You’re shaping my life</a:t>
            </a:r>
          </a:p>
          <a:p>
            <a:pPr algn="ctr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 I am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surrender</a:t>
            </a:r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Give Me Faith (3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00400"/>
          </a:xfrm>
        </p:spPr>
        <p:txBody>
          <a:bodyPr/>
          <a:lstStyle/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Give me faith to trust what You say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That You’re good and Your love is great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I’m broken inside, I give You my life</a:t>
            </a:r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Give Me Faith (4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814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 need You to soften my heart</a:t>
            </a:r>
          </a:p>
          <a:p>
            <a:pPr algn="ctr">
              <a:buNone/>
            </a:pPr>
            <a:r>
              <a:rPr lang="en-US" dirty="0" smtClean="0"/>
              <a:t>To break me apart</a:t>
            </a:r>
          </a:p>
          <a:p>
            <a:pPr algn="ctr">
              <a:buNone/>
            </a:pPr>
            <a:r>
              <a:rPr lang="en-US" dirty="0" smtClean="0"/>
              <a:t>I need You to pierce through the dark</a:t>
            </a:r>
          </a:p>
          <a:p>
            <a:pPr algn="ctr">
              <a:buNone/>
            </a:pPr>
            <a:r>
              <a:rPr lang="en-US" dirty="0" smtClean="0"/>
              <a:t>And cleanse every part of me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dirty="0" smtClean="0"/>
              <a:t>All I am</a:t>
            </a:r>
          </a:p>
          <a:p>
            <a:pPr algn="ctr">
              <a:buNone/>
            </a:pPr>
            <a:r>
              <a:rPr lang="en-US" dirty="0" smtClean="0"/>
              <a:t>I surrender</a:t>
            </a:r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Give Me Faith (5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00400"/>
          </a:xfrm>
        </p:spPr>
        <p:txBody>
          <a:bodyPr/>
          <a:lstStyle/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Give me faith to trust what You say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That You’re good and Your love is great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I’m broken inside, I give You my life</a:t>
            </a:r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Give Me Faith (6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/>
          <a:lstStyle/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Bridge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may be weak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But Your Spirit’s strong in me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My flesh may fail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But my God You never will</a:t>
            </a:r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Give Me Faith (7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81400"/>
          </a:xfrm>
        </p:spPr>
        <p:txBody>
          <a:bodyPr/>
          <a:lstStyle/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Give me faith to trust what You say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That You’re good and Your love is great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I’m broken inside, I give You my life</a:t>
            </a: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r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r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Elevation Worship</a:t>
            </a:r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pe Song Slide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Hope Song Slide</Template>
  <TotalTime>86</TotalTime>
  <Words>232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Hope Song Slide</vt:lpstr>
      <vt:lpstr>Give Me Faith                                                          (1 of 7)</vt:lpstr>
      <vt:lpstr>Give Me Faith (2 of 7)</vt:lpstr>
      <vt:lpstr>Give Me Faith (3 of 7)</vt:lpstr>
      <vt:lpstr>Give Me Faith (4 of 7)</vt:lpstr>
      <vt:lpstr>Give Me Faith (5 of 7)</vt:lpstr>
      <vt:lpstr>Give Me Faith (6 of 7)</vt:lpstr>
      <vt:lpstr>Give Me Faith (7 of 7)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Me Faith                     (1 of 5)</dc:title>
  <dc:creator>Rosemary</dc:creator>
  <cp:lastModifiedBy>Rosemary</cp:lastModifiedBy>
  <cp:revision>15</cp:revision>
  <dcterms:created xsi:type="dcterms:W3CDTF">2013-12-28T20:51:22Z</dcterms:created>
  <dcterms:modified xsi:type="dcterms:W3CDTF">2015-04-11T16:32:58Z</dcterms:modified>
</cp:coreProperties>
</file>