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3250" r:id="rId2"/>
    <p:sldId id="6102" r:id="rId3"/>
    <p:sldId id="6103" r:id="rId4"/>
    <p:sldId id="6104" r:id="rId5"/>
    <p:sldId id="6105" r:id="rId6"/>
    <p:sldId id="6106" r:id="rId7"/>
    <p:sldId id="6107" r:id="rId8"/>
    <p:sldId id="6108" r:id="rId9"/>
    <p:sldId id="6109" r:id="rId10"/>
    <p:sldId id="6110" r:id="rId11"/>
    <p:sldId id="6111" r:id="rId12"/>
    <p:sldId id="6112" r:id="rId13"/>
    <p:sldId id="6113" r:id="rId14"/>
    <p:sldId id="6114" r:id="rId15"/>
    <p:sldId id="6115" r:id="rId16"/>
    <p:sldId id="6116" r:id="rId17"/>
    <p:sldId id="6117" r:id="rId18"/>
    <p:sldId id="6118" r:id="rId19"/>
    <p:sldId id="6119" r:id="rId20"/>
    <p:sldId id="6120" r:id="rId21"/>
    <p:sldId id="6121" r:id="rId22"/>
    <p:sldId id="6122" r:id="rId23"/>
    <p:sldId id="6123" r:id="rId24"/>
    <p:sldId id="6124" r:id="rId25"/>
    <p:sldId id="6125" r:id="rId26"/>
    <p:sldId id="6126" r:id="rId27"/>
    <p:sldId id="6127" r:id="rId28"/>
    <p:sldId id="6128" r:id="rId29"/>
    <p:sldId id="6129" r:id="rId30"/>
    <p:sldId id="6130" r:id="rId31"/>
    <p:sldId id="6131" r:id="rId32"/>
    <p:sldId id="6132" r:id="rId33"/>
    <p:sldId id="6133" r:id="rId34"/>
    <p:sldId id="6134" r:id="rId35"/>
    <p:sldId id="6135" r:id="rId36"/>
    <p:sldId id="6136" r:id="rId37"/>
    <p:sldId id="6137" r:id="rId38"/>
    <p:sldId id="6138" r:id="rId39"/>
    <p:sldId id="6139" r:id="rId40"/>
    <p:sldId id="6140" r:id="rId41"/>
    <p:sldId id="6141" r:id="rId42"/>
    <p:sldId id="6142" r:id="rId43"/>
    <p:sldId id="6143" r:id="rId44"/>
    <p:sldId id="6144" r:id="rId45"/>
    <p:sldId id="6145" r:id="rId46"/>
    <p:sldId id="6146" r:id="rId47"/>
    <p:sldId id="6147" r:id="rId48"/>
    <p:sldId id="6148" r:id="rId49"/>
    <p:sldId id="6149" r:id="rId50"/>
    <p:sldId id="6150" r:id="rId51"/>
    <p:sldId id="610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99FF"/>
    <a:srgbClr val="FAB0D5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7" autoAdjust="0"/>
    <p:restoredTop sz="90820" autoAdjust="0"/>
  </p:normalViewPr>
  <p:slideViewPr>
    <p:cSldViewPr>
      <p:cViewPr varScale="1">
        <p:scale>
          <a:sx n="64" d="100"/>
          <a:sy n="64" d="100"/>
        </p:scale>
        <p:origin x="-114" y="-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05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5AD77-405B-43BA-BE9E-D49BF78CEBB7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996F3-E616-45D7-B2F4-451798FF2D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537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0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fld id="{A10FC231-724A-4425-AC6C-288FCEF1AF0A}" type="datetimeFigureOut">
              <a:rPr lang="en-US" smtClean="0"/>
              <a:pPr/>
              <a:t>5/14/2016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229600" cy="1981200"/>
          </a:xfrm>
        </p:spPr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en-US" sz="5400" b="1" dirty="0" smtClean="0">
                <a:solidFill>
                  <a:schemeClr val="tx1">
                    <a:lumMod val="75000"/>
                  </a:schemeClr>
                </a:solidFill>
                <a:latin typeface="Baskerville Old Face" pitchFamily="18" charset="0"/>
                <a:cs typeface="Arabic Typesetting" pitchFamily="66" charset="-78"/>
              </a:rPr>
              <a:t>Welcome  to 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5400" b="1" dirty="0" smtClean="0">
                <a:solidFill>
                  <a:schemeClr val="tx1">
                    <a:lumMod val="75000"/>
                  </a:schemeClr>
                </a:solidFill>
                <a:latin typeface="Baskerville Old Face" pitchFamily="18" charset="0"/>
                <a:cs typeface="Arabic Typesetting" pitchFamily="66" charset="-78"/>
              </a:rPr>
              <a:t>Hope Chapel</a:t>
            </a:r>
          </a:p>
          <a:p>
            <a:pPr algn="ctr">
              <a:spcBef>
                <a:spcPts val="0"/>
              </a:spcBef>
              <a:buNone/>
            </a:pPr>
            <a:endParaRPr lang="en-US" sz="2400" b="1" dirty="0" smtClean="0">
              <a:solidFill>
                <a:schemeClr val="tx1">
                  <a:lumMod val="75000"/>
                </a:schemeClr>
              </a:solidFill>
              <a:latin typeface="Baskerville Old Face" pitchFamily="18" charset="0"/>
              <a:cs typeface="Arabic Typesetting" pitchFamily="66" charset="-78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I Could Sing of  Your Love Forever (5 of 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305800" cy="3124200"/>
          </a:xfrm>
        </p:spPr>
        <p:txBody>
          <a:bodyPr/>
          <a:lstStyle/>
          <a:p>
            <a:pPr algn="ctr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Chorus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 could sing of Your love forever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 could sing of Your love forever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 could sing of Your love forever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 could sing of Your love forever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63562"/>
          </a:xfrm>
        </p:spPr>
        <p:txBody>
          <a:bodyPr anchor="t"/>
          <a:lstStyle/>
          <a:p>
            <a:r>
              <a:rPr lang="en-US" sz="2400" b="1" dirty="0" smtClean="0"/>
              <a:t>Forever Reign                                                   </a:t>
            </a:r>
            <a:br>
              <a:rPr lang="en-US" sz="2400" b="1" dirty="0" smtClean="0"/>
            </a:b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(1 of 10)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895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are good, You are good</a:t>
            </a:r>
          </a:p>
          <a:p>
            <a:pPr marL="0" indent="0" algn="ctr">
              <a:buNone/>
            </a:pPr>
            <a:r>
              <a:rPr lang="en-US" dirty="0" smtClean="0"/>
              <a:t>When there’s nothing good in me</a:t>
            </a:r>
          </a:p>
          <a:p>
            <a:pPr marL="0" indent="0" algn="ctr">
              <a:buNone/>
            </a:pPr>
            <a:r>
              <a:rPr lang="en-US" dirty="0" smtClean="0"/>
              <a:t>You are love, You are love</a:t>
            </a:r>
          </a:p>
          <a:p>
            <a:pPr marL="0" indent="0" algn="ctr">
              <a:buNone/>
            </a:pPr>
            <a:r>
              <a:rPr lang="en-US" dirty="0" smtClean="0"/>
              <a:t>On display for all to see</a:t>
            </a:r>
          </a:p>
          <a:p>
            <a:pPr algn="ctr">
              <a:buNone/>
            </a:pPr>
            <a:endParaRPr lang="en-US" sz="1800" dirty="0" smtClean="0"/>
          </a:p>
          <a:p>
            <a:pPr algn="ctr"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Forever Reign (2 of 10)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153400" cy="2895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are light, You are light</a:t>
            </a:r>
          </a:p>
          <a:p>
            <a:pPr marL="0" indent="0" algn="ctr">
              <a:buNone/>
            </a:pPr>
            <a:r>
              <a:rPr lang="en-US" dirty="0" smtClean="0"/>
              <a:t>When the darkness closes in</a:t>
            </a:r>
          </a:p>
          <a:p>
            <a:pPr marL="0" indent="0" algn="ctr">
              <a:buNone/>
            </a:pPr>
            <a:r>
              <a:rPr lang="en-US" dirty="0" smtClean="0"/>
              <a:t>You are hope, You are hope</a:t>
            </a:r>
          </a:p>
          <a:p>
            <a:pPr marL="0" indent="0" algn="ctr">
              <a:buNone/>
            </a:pPr>
            <a:r>
              <a:rPr lang="en-US" dirty="0" smtClean="0"/>
              <a:t>You have covered all my sin</a:t>
            </a:r>
          </a:p>
          <a:p>
            <a:pPr marL="0" indent="0" algn="ctr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Forever Reign (3 of 10)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2057400"/>
            <a:ext cx="8153400" cy="2819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are peace, You are peace</a:t>
            </a:r>
          </a:p>
          <a:p>
            <a:pPr marL="0" indent="0" algn="ctr">
              <a:buNone/>
            </a:pPr>
            <a:r>
              <a:rPr lang="en-US" dirty="0" smtClean="0"/>
              <a:t>When my fear is crippling</a:t>
            </a:r>
          </a:p>
          <a:p>
            <a:pPr marL="0" indent="0" algn="ctr">
              <a:buNone/>
            </a:pPr>
            <a:r>
              <a:rPr lang="en-US" dirty="0" smtClean="0"/>
              <a:t>You are true, You are true</a:t>
            </a:r>
          </a:p>
          <a:p>
            <a:pPr marL="0" indent="0" algn="ctr">
              <a:buNone/>
            </a:pPr>
            <a:r>
              <a:rPr lang="en-US" dirty="0" smtClean="0"/>
              <a:t>Even in my wandering</a:t>
            </a:r>
          </a:p>
          <a:p>
            <a:pPr marL="0" indent="0" algn="ctr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Forever Reign (4 of 10)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153400" cy="4267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are joy, You are joy</a:t>
            </a:r>
          </a:p>
          <a:p>
            <a:pPr marL="0" indent="0" algn="ctr">
              <a:buNone/>
            </a:pPr>
            <a:r>
              <a:rPr lang="en-US" dirty="0" smtClean="0"/>
              <a:t>You’re the reason that I sing</a:t>
            </a:r>
          </a:p>
          <a:p>
            <a:pPr marL="0" indent="0" algn="ctr">
              <a:buNone/>
            </a:pPr>
            <a:r>
              <a:rPr lang="en-US" dirty="0" smtClean="0"/>
              <a:t>You are life, You are life,</a:t>
            </a:r>
          </a:p>
          <a:p>
            <a:pPr marL="0" indent="0" algn="ctr">
              <a:buNone/>
            </a:pPr>
            <a:r>
              <a:rPr lang="en-US" dirty="0" smtClean="0"/>
              <a:t>In You death has lost its sting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Forever Reign (5 of 10)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153400" cy="39624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Oh I’m running to Your arms</a:t>
            </a:r>
          </a:p>
          <a:p>
            <a:pPr marL="0" indent="0" algn="ctr">
              <a:buNone/>
            </a:pPr>
            <a:r>
              <a:rPr lang="en-US" dirty="0" smtClean="0"/>
              <a:t>I’m running to Your arms</a:t>
            </a:r>
          </a:p>
          <a:p>
            <a:pPr marL="0" indent="0" algn="ctr">
              <a:buNone/>
            </a:pPr>
            <a:r>
              <a:rPr lang="en-US" dirty="0" smtClean="0"/>
              <a:t>The riches of Your love</a:t>
            </a:r>
          </a:p>
          <a:p>
            <a:pPr marL="0" indent="0" algn="ctr">
              <a:buNone/>
            </a:pPr>
            <a:r>
              <a:rPr lang="en-US" dirty="0" smtClean="0"/>
              <a:t>Will always be enough</a:t>
            </a:r>
          </a:p>
          <a:p>
            <a:pPr marL="0" indent="0" algn="ctr">
              <a:buNone/>
            </a:pPr>
            <a:r>
              <a:rPr lang="en-US" dirty="0" smtClean="0"/>
              <a:t>Nothing compares to Your embrace</a:t>
            </a:r>
          </a:p>
          <a:p>
            <a:pPr marL="0" indent="0" algn="ctr">
              <a:buNone/>
            </a:pPr>
            <a:r>
              <a:rPr lang="en-US" dirty="0" smtClean="0"/>
              <a:t>Light of the world forever reign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Forever Reign (6 of 10)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8153400" cy="2819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are more, You are more</a:t>
            </a:r>
          </a:p>
          <a:p>
            <a:pPr marL="0" indent="0" algn="ctr">
              <a:buNone/>
            </a:pPr>
            <a:r>
              <a:rPr lang="en-US" dirty="0" smtClean="0"/>
              <a:t>Than my words will ever say</a:t>
            </a:r>
          </a:p>
          <a:p>
            <a:pPr marL="0" indent="0" algn="ctr">
              <a:buNone/>
            </a:pPr>
            <a:r>
              <a:rPr lang="en-US" dirty="0" smtClean="0"/>
              <a:t>You are Lord, You are Lord</a:t>
            </a:r>
          </a:p>
          <a:p>
            <a:pPr marL="0" indent="0" algn="ctr">
              <a:buNone/>
            </a:pPr>
            <a:r>
              <a:rPr lang="en-US" dirty="0" smtClean="0"/>
              <a:t>All creation will proclaim</a:t>
            </a:r>
          </a:p>
          <a:p>
            <a:pPr algn="ctr"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Forever Reign (7 of 10)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153400" cy="2895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are here, You are here</a:t>
            </a:r>
          </a:p>
          <a:p>
            <a:pPr marL="0" indent="0" algn="ctr">
              <a:buNone/>
            </a:pPr>
            <a:r>
              <a:rPr lang="en-US" dirty="0" smtClean="0"/>
              <a:t>In Your presence I’m made whole</a:t>
            </a:r>
          </a:p>
          <a:p>
            <a:pPr marL="0" indent="0" algn="ctr">
              <a:buNone/>
            </a:pPr>
            <a:r>
              <a:rPr lang="en-US" dirty="0" smtClean="0"/>
              <a:t>You are God, You are God</a:t>
            </a:r>
          </a:p>
          <a:p>
            <a:pPr marL="0" indent="0" algn="ctr">
              <a:buNone/>
            </a:pPr>
            <a:r>
              <a:rPr lang="en-US" dirty="0" smtClean="0"/>
              <a:t>Of all else I’m letting go</a:t>
            </a:r>
          </a:p>
          <a:p>
            <a:pPr algn="ctr"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Forever Reign (8 of 10)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153400" cy="39624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Oh I’m running to Your arms</a:t>
            </a:r>
          </a:p>
          <a:p>
            <a:pPr marL="0" indent="0" algn="ctr">
              <a:buNone/>
            </a:pPr>
            <a:r>
              <a:rPr lang="en-US" dirty="0" smtClean="0"/>
              <a:t>I’m running to Your arms</a:t>
            </a:r>
          </a:p>
          <a:p>
            <a:pPr marL="0" indent="0" algn="ctr">
              <a:buNone/>
            </a:pPr>
            <a:r>
              <a:rPr lang="en-US" dirty="0" smtClean="0"/>
              <a:t>The riches of Your love</a:t>
            </a:r>
          </a:p>
          <a:p>
            <a:pPr marL="0" indent="0" algn="ctr">
              <a:buNone/>
            </a:pPr>
            <a:r>
              <a:rPr lang="en-US" dirty="0" smtClean="0"/>
              <a:t>Will always be enough</a:t>
            </a:r>
          </a:p>
          <a:p>
            <a:pPr marL="0" indent="0" algn="ctr">
              <a:buNone/>
            </a:pPr>
            <a:r>
              <a:rPr lang="en-US" dirty="0" smtClean="0"/>
              <a:t>Nothing compares to Your embrace</a:t>
            </a:r>
          </a:p>
          <a:p>
            <a:pPr marL="0" indent="0" algn="ctr">
              <a:buNone/>
            </a:pPr>
            <a:r>
              <a:rPr lang="en-US" dirty="0" smtClean="0"/>
              <a:t>Light of the world forever reign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Forever Reign (9 of 10)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895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My heart will sing</a:t>
            </a:r>
          </a:p>
          <a:p>
            <a:pPr algn="ctr">
              <a:buNone/>
            </a:pPr>
            <a:r>
              <a:rPr lang="en-US" dirty="0" smtClean="0"/>
              <a:t>No other name</a:t>
            </a:r>
          </a:p>
          <a:p>
            <a:pPr algn="ctr">
              <a:buNone/>
            </a:pPr>
            <a:r>
              <a:rPr lang="en-US" dirty="0" smtClean="0"/>
              <a:t>Jesus, Jesus</a:t>
            </a:r>
          </a:p>
          <a:p>
            <a:pPr algn="ctr">
              <a:buNone/>
            </a:pPr>
            <a:endParaRPr lang="en-US" sz="1600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3562"/>
          </a:xfrm>
        </p:spPr>
        <p:txBody>
          <a:bodyPr anchor="t"/>
          <a:lstStyle/>
          <a:p>
            <a:r>
              <a:rPr lang="en-US" sz="2400" b="1" dirty="0" smtClean="0"/>
              <a:t>Jesus We Come to Worship You              </a:t>
            </a:r>
            <a:br>
              <a:rPr lang="en-US" sz="2400" b="1" dirty="0" smtClean="0"/>
            </a:b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(1 of 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505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Jesus, we come to worship You</a:t>
            </a:r>
          </a:p>
          <a:p>
            <a:pPr algn="ctr">
              <a:buNone/>
            </a:pPr>
            <a:r>
              <a:rPr lang="en-US" dirty="0" smtClean="0"/>
              <a:t>Jesus, we sing You this song</a:t>
            </a:r>
          </a:p>
          <a:p>
            <a:pPr algn="ctr">
              <a:buNone/>
            </a:pPr>
            <a:r>
              <a:rPr lang="en-US" dirty="0" smtClean="0"/>
              <a:t>With praises we come to worship You</a:t>
            </a:r>
          </a:p>
          <a:p>
            <a:pPr algn="ctr">
              <a:buNone/>
            </a:pPr>
            <a:r>
              <a:rPr lang="en-US" dirty="0" smtClean="0"/>
              <a:t>’Cause You saved us </a:t>
            </a:r>
          </a:p>
          <a:p>
            <a:pPr algn="ctr">
              <a:buNone/>
            </a:pPr>
            <a:r>
              <a:rPr lang="en-US" dirty="0" smtClean="0"/>
              <a:t>We sing You this song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Forever Reign (10 of 10)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9624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Oh I’m running to Your arms</a:t>
            </a:r>
          </a:p>
          <a:p>
            <a:pPr marL="0" indent="0" algn="ctr">
              <a:buNone/>
            </a:pPr>
            <a:r>
              <a:rPr lang="en-US" dirty="0" smtClean="0"/>
              <a:t>I’m running to Your arms</a:t>
            </a:r>
          </a:p>
          <a:p>
            <a:pPr marL="0" indent="0" algn="ctr">
              <a:buNone/>
            </a:pPr>
            <a:r>
              <a:rPr lang="en-US" dirty="0" smtClean="0"/>
              <a:t>The riches of Your love</a:t>
            </a:r>
          </a:p>
          <a:p>
            <a:pPr marL="0" indent="0" algn="ctr">
              <a:buNone/>
            </a:pPr>
            <a:r>
              <a:rPr lang="en-US" dirty="0" smtClean="0"/>
              <a:t>Will always be enough</a:t>
            </a:r>
          </a:p>
          <a:p>
            <a:pPr marL="0" indent="0" algn="ctr">
              <a:buNone/>
            </a:pPr>
            <a:r>
              <a:rPr lang="en-US" dirty="0" smtClean="0"/>
              <a:t>Nothing compares to Your embrace</a:t>
            </a:r>
          </a:p>
          <a:p>
            <a:pPr marL="0" indent="0" algn="ctr">
              <a:buNone/>
            </a:pPr>
            <a:r>
              <a:rPr lang="en-US" dirty="0" smtClean="0"/>
              <a:t>Light of the world forever reign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63562"/>
          </a:xfrm>
        </p:spPr>
        <p:txBody>
          <a:bodyPr anchor="t"/>
          <a:lstStyle/>
          <a:p>
            <a:r>
              <a:rPr lang="en-US" sz="2400" b="1" dirty="0" smtClean="0"/>
              <a:t>Unashamed Love                                                   </a:t>
            </a:r>
            <a:br>
              <a:rPr lang="en-US" sz="2400" b="1" dirty="0" smtClean="0"/>
            </a:br>
            <a:r>
              <a:rPr lang="en-US" sz="1200" b="1" dirty="0" smtClean="0"/>
              <a:t>(1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of 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895600"/>
          </a:xfrm>
        </p:spPr>
        <p:txBody>
          <a:bodyPr/>
          <a:lstStyle/>
          <a:p>
            <a:pPr algn="ctr">
              <a:lnSpc>
                <a:spcPct val="80000"/>
              </a:lnSpc>
              <a:buNone/>
            </a:pPr>
            <a:r>
              <a:rPr lang="en-US" dirty="0" smtClean="0"/>
              <a:t>You’re calling me to lay aside </a:t>
            </a:r>
          </a:p>
          <a:p>
            <a:pPr algn="ctr">
              <a:lnSpc>
                <a:spcPct val="80000"/>
              </a:lnSpc>
              <a:buNone/>
            </a:pPr>
            <a:r>
              <a:rPr lang="en-US" dirty="0" smtClean="0"/>
              <a:t>the worries of my day</a:t>
            </a:r>
          </a:p>
          <a:p>
            <a:pPr algn="ctr">
              <a:lnSpc>
                <a:spcPct val="80000"/>
              </a:lnSpc>
              <a:buNone/>
            </a:pPr>
            <a:r>
              <a:rPr lang="en-US" dirty="0" smtClean="0"/>
              <a:t>To quiet down my busy mind and find </a:t>
            </a:r>
          </a:p>
          <a:p>
            <a:pPr algn="ctr">
              <a:lnSpc>
                <a:spcPct val="80000"/>
              </a:lnSpc>
              <a:buNone/>
            </a:pPr>
            <a:r>
              <a:rPr lang="en-US" dirty="0" smtClean="0"/>
              <a:t>a hiding place</a:t>
            </a:r>
          </a:p>
          <a:p>
            <a:pPr algn="ctr">
              <a:lnSpc>
                <a:spcPct val="80000"/>
              </a:lnSpc>
              <a:buNone/>
            </a:pPr>
            <a:r>
              <a:rPr lang="en-US" dirty="0" smtClean="0"/>
              <a:t>Worthy! You are worthy</a:t>
            </a:r>
          </a:p>
          <a:p>
            <a:pPr algn="ctr">
              <a:lnSpc>
                <a:spcPct val="80000"/>
              </a:lnSpc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Unashamed Love (2 of 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38600"/>
          </a:xfrm>
        </p:spPr>
        <p:txBody>
          <a:bodyPr/>
          <a:lstStyle/>
          <a:p>
            <a:pPr algn="ctr">
              <a:lnSpc>
                <a:spcPct val="80000"/>
              </a:lnSpc>
              <a:buNone/>
            </a:pPr>
            <a:r>
              <a:rPr lang="en-US" dirty="0" smtClean="0"/>
              <a:t>Open up my heart and let my spirit </a:t>
            </a:r>
          </a:p>
          <a:p>
            <a:pPr algn="ctr">
              <a:lnSpc>
                <a:spcPct val="80000"/>
              </a:lnSpc>
              <a:buNone/>
            </a:pPr>
            <a:r>
              <a:rPr lang="en-US" dirty="0" smtClean="0"/>
              <a:t>	worship Yours</a:t>
            </a:r>
          </a:p>
          <a:p>
            <a:pPr algn="ctr">
              <a:lnSpc>
                <a:spcPct val="80000"/>
              </a:lnSpc>
              <a:buNone/>
            </a:pPr>
            <a:r>
              <a:rPr lang="en-US" dirty="0" smtClean="0"/>
              <a:t>Open up my mouth and let a song of praise come forth</a:t>
            </a:r>
          </a:p>
          <a:p>
            <a:pPr algn="ctr">
              <a:lnSpc>
                <a:spcPct val="80000"/>
              </a:lnSpc>
              <a:buNone/>
            </a:pPr>
            <a:endParaRPr lang="en-US" sz="2400" dirty="0" smtClean="0"/>
          </a:p>
          <a:p>
            <a:pPr algn="ctr">
              <a:lnSpc>
                <a:spcPct val="80000"/>
              </a:lnSpc>
              <a:buNone/>
            </a:pPr>
            <a:r>
              <a:rPr lang="en-US" dirty="0" smtClean="0"/>
              <a:t>Worthy! You are worthy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Unashamed Love (3 of 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1981200"/>
          </a:xfrm>
        </p:spPr>
        <p:txBody>
          <a:bodyPr/>
          <a:lstStyle/>
          <a:p>
            <a:pPr algn="ctr">
              <a:lnSpc>
                <a:spcPct val="80000"/>
              </a:lnSpc>
              <a:buNone/>
            </a:pPr>
            <a:r>
              <a:rPr lang="en-US" dirty="0" smtClean="0"/>
              <a:t>Of a childlike faith</a:t>
            </a:r>
          </a:p>
          <a:p>
            <a:pPr algn="ctr">
              <a:lnSpc>
                <a:spcPct val="80000"/>
              </a:lnSpc>
              <a:buNone/>
            </a:pPr>
            <a:r>
              <a:rPr lang="en-US" dirty="0" smtClean="0"/>
              <a:t>Of my honest praise </a:t>
            </a:r>
          </a:p>
          <a:p>
            <a:pPr algn="ctr">
              <a:lnSpc>
                <a:spcPct val="80000"/>
              </a:lnSpc>
              <a:buNone/>
            </a:pPr>
            <a:r>
              <a:rPr lang="en-US" dirty="0" smtClean="0"/>
              <a:t>Of my unashamed love</a:t>
            </a:r>
          </a:p>
          <a:p>
            <a:pPr algn="ctr">
              <a:lnSpc>
                <a:spcPct val="80000"/>
              </a:lnSpc>
              <a:buNone/>
            </a:pPr>
            <a:endParaRPr lang="en-US" sz="2400" dirty="0" smtClean="0"/>
          </a:p>
          <a:p>
            <a:pPr algn="ctr">
              <a:lnSpc>
                <a:spcPct val="80000"/>
              </a:lnSpc>
              <a:buNone/>
            </a:pPr>
            <a:endParaRPr lang="en-US" dirty="0" smtClean="0"/>
          </a:p>
          <a:p>
            <a:pPr algn="ctr">
              <a:lnSpc>
                <a:spcPct val="80000"/>
              </a:lnSpc>
              <a:buNone/>
            </a:pPr>
            <a:endParaRPr lang="en-US" dirty="0" smtClean="0"/>
          </a:p>
          <a:p>
            <a:pPr algn="ctr">
              <a:lnSpc>
                <a:spcPct val="8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Unashamed Love (4 of 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200400"/>
          </a:xfrm>
        </p:spPr>
        <p:txBody>
          <a:bodyPr/>
          <a:lstStyle/>
          <a:p>
            <a:pPr algn="ctr">
              <a:lnSpc>
                <a:spcPct val="80000"/>
              </a:lnSpc>
              <a:buNone/>
            </a:pPr>
            <a:r>
              <a:rPr lang="en-US" dirty="0" smtClean="0"/>
              <a:t>Of a holy life</a:t>
            </a:r>
          </a:p>
          <a:p>
            <a:pPr algn="ctr">
              <a:lnSpc>
                <a:spcPct val="80000"/>
              </a:lnSpc>
              <a:buNone/>
            </a:pPr>
            <a:r>
              <a:rPr lang="en-US" dirty="0" smtClean="0"/>
              <a:t>Of my sacrifice</a:t>
            </a:r>
          </a:p>
          <a:p>
            <a:pPr algn="ctr">
              <a:lnSpc>
                <a:spcPct val="80000"/>
              </a:lnSpc>
              <a:buNone/>
            </a:pPr>
            <a:r>
              <a:rPr lang="en-US" dirty="0" smtClean="0"/>
              <a:t>Of my unashamed love</a:t>
            </a:r>
          </a:p>
          <a:p>
            <a:pPr algn="ctr">
              <a:lnSpc>
                <a:spcPct val="80000"/>
              </a:lnSpc>
              <a:buNone/>
            </a:pPr>
            <a:endParaRPr lang="en-US" sz="2400" dirty="0" smtClean="0"/>
          </a:p>
          <a:p>
            <a:pPr algn="ctr">
              <a:lnSpc>
                <a:spcPct val="80000"/>
              </a:lnSpc>
              <a:buNone/>
            </a:pPr>
            <a:r>
              <a:rPr lang="en-US" dirty="0" smtClean="0"/>
              <a:t>Worthy! You are worthy </a:t>
            </a:r>
          </a:p>
          <a:p>
            <a:pPr algn="ctr">
              <a:lnSpc>
                <a:spcPct val="80000"/>
              </a:lnSpc>
              <a:buNone/>
            </a:pPr>
            <a:endParaRPr lang="en-US" dirty="0" smtClean="0"/>
          </a:p>
          <a:p>
            <a:pPr algn="ctr">
              <a:lnSpc>
                <a:spcPct val="80000"/>
              </a:lnSpc>
              <a:buNone/>
            </a:pPr>
            <a:endParaRPr lang="en-US" dirty="0" smtClean="0"/>
          </a:p>
          <a:p>
            <a:pPr algn="ctr">
              <a:lnSpc>
                <a:spcPct val="80000"/>
              </a:lnSpc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3562"/>
          </a:xfrm>
        </p:spPr>
        <p:txBody>
          <a:bodyPr anchor="t"/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Oceans (Where Feet May Fail)</a:t>
            </a:r>
            <a:br>
              <a:rPr lang="en-US" sz="2400" b="1" dirty="0" smtClean="0">
                <a:latin typeface="Arial" pitchFamily="34" charset="0"/>
                <a:cs typeface="Arial" pitchFamily="34" charset="0"/>
              </a:rPr>
            </a:b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(1 of 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895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You call me out upon the waters</a:t>
            </a:r>
          </a:p>
          <a:p>
            <a:pPr algn="ctr">
              <a:buNone/>
            </a:pPr>
            <a:r>
              <a:rPr lang="en-US" dirty="0" smtClean="0"/>
              <a:t>The great unknown where feet may fail</a:t>
            </a:r>
          </a:p>
          <a:p>
            <a:pPr algn="ctr">
              <a:buNone/>
            </a:pPr>
            <a:r>
              <a:rPr lang="en-US" dirty="0" smtClean="0"/>
              <a:t>And there I find You in the mystery</a:t>
            </a:r>
          </a:p>
          <a:p>
            <a:pPr algn="ctr">
              <a:buNone/>
            </a:pPr>
            <a:r>
              <a:rPr lang="en-US" dirty="0" smtClean="0"/>
              <a:t>In oceans deep</a:t>
            </a:r>
          </a:p>
          <a:p>
            <a:pPr algn="ctr">
              <a:buNone/>
            </a:pPr>
            <a:r>
              <a:rPr lang="en-US" dirty="0" smtClean="0"/>
              <a:t>My faith will stand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Oceans (2 of 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200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And I will call upon Your name</a:t>
            </a:r>
          </a:p>
          <a:p>
            <a:pPr marL="0" indent="0" algn="ctr">
              <a:buNone/>
            </a:pPr>
            <a:r>
              <a:rPr lang="en-US" dirty="0" smtClean="0"/>
              <a:t>And keep my eyes above the waves</a:t>
            </a:r>
          </a:p>
          <a:p>
            <a:pPr marL="0" indent="0" algn="ctr">
              <a:buNone/>
            </a:pPr>
            <a:r>
              <a:rPr lang="en-US" dirty="0" smtClean="0"/>
              <a:t>When oceans rise</a:t>
            </a:r>
          </a:p>
          <a:p>
            <a:pPr marL="0" indent="0" algn="ctr">
              <a:buNone/>
            </a:pPr>
            <a:r>
              <a:rPr lang="en-US" dirty="0" smtClean="0"/>
              <a:t>My soul will rest in Your embrace</a:t>
            </a:r>
          </a:p>
          <a:p>
            <a:pPr marL="0" indent="0" algn="ctr">
              <a:buNone/>
            </a:pPr>
            <a:r>
              <a:rPr lang="en-US" dirty="0" smtClean="0"/>
              <a:t>For I am Yours and You are mine</a:t>
            </a:r>
          </a:p>
          <a:p>
            <a:pPr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Oceans (3 of 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200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Your grace abounds in deepest waters</a:t>
            </a:r>
          </a:p>
          <a:p>
            <a:pPr marL="0" indent="0" algn="ctr">
              <a:buNone/>
            </a:pPr>
            <a:r>
              <a:rPr lang="en-US" dirty="0" smtClean="0"/>
              <a:t>Your sovereign hand</a:t>
            </a:r>
          </a:p>
          <a:p>
            <a:pPr marL="0" indent="0" algn="ctr">
              <a:buNone/>
            </a:pPr>
            <a:r>
              <a:rPr lang="en-US" dirty="0" smtClean="0"/>
              <a:t>Will be my guide</a:t>
            </a:r>
          </a:p>
          <a:p>
            <a:pPr marL="0" indent="0" algn="ctr">
              <a:buNone/>
            </a:pPr>
            <a:r>
              <a:rPr lang="en-US" dirty="0" smtClean="0"/>
              <a:t>Where feet may fail and fear surrounds me</a:t>
            </a:r>
          </a:p>
          <a:p>
            <a:pPr marL="0" indent="0" algn="ctr">
              <a:buNone/>
            </a:pPr>
            <a:r>
              <a:rPr lang="en-US" dirty="0" smtClean="0"/>
              <a:t>You’ve never failed and You won’t start now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Oceans (4 of 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048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And I will call upon Your name</a:t>
            </a:r>
          </a:p>
          <a:p>
            <a:pPr marL="0" indent="0" algn="ctr">
              <a:buNone/>
            </a:pPr>
            <a:r>
              <a:rPr lang="en-US" dirty="0" smtClean="0"/>
              <a:t>And keep my eyes above the waves</a:t>
            </a:r>
          </a:p>
          <a:p>
            <a:pPr marL="0" indent="0" algn="ctr">
              <a:buNone/>
            </a:pPr>
            <a:r>
              <a:rPr lang="en-US" dirty="0" smtClean="0"/>
              <a:t>When oceans rise</a:t>
            </a:r>
          </a:p>
          <a:p>
            <a:pPr marL="0" indent="0" algn="ctr">
              <a:buNone/>
            </a:pPr>
            <a:r>
              <a:rPr lang="en-US" dirty="0" smtClean="0"/>
              <a:t>My soul will rest in Your embrace</a:t>
            </a:r>
          </a:p>
          <a:p>
            <a:pPr marL="0" indent="0" algn="ctr">
              <a:buNone/>
            </a:pPr>
            <a:r>
              <a:rPr lang="en-US" dirty="0" smtClean="0"/>
              <a:t>For I am Yours and You are mine</a:t>
            </a:r>
          </a:p>
          <a:p>
            <a:pPr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Oceans (5 of 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70037"/>
            <a:ext cx="8153400" cy="5135563"/>
          </a:xfrm>
        </p:spPr>
        <p:txBody>
          <a:bodyPr/>
          <a:lstStyle/>
          <a:p>
            <a:pPr marL="0" indent="0" algn="ctr">
              <a:buNone/>
              <a:tabLst>
                <a:tab pos="457200" algn="l"/>
              </a:tabLst>
            </a:pPr>
            <a:r>
              <a:rPr lang="en-US" dirty="0" smtClean="0"/>
              <a:t>Spirit lead me where my trust is </a:t>
            </a:r>
          </a:p>
          <a:p>
            <a:pPr marL="0" indent="0" algn="ctr">
              <a:buNone/>
              <a:tabLst>
                <a:tab pos="457200" algn="l"/>
              </a:tabLst>
            </a:pPr>
            <a:r>
              <a:rPr lang="en-US" dirty="0" smtClean="0"/>
              <a:t>without borders</a:t>
            </a:r>
          </a:p>
          <a:p>
            <a:pPr marL="0" indent="0" algn="ctr">
              <a:buNone/>
            </a:pPr>
            <a:r>
              <a:rPr lang="en-US" dirty="0" smtClean="0"/>
              <a:t>Let me walk upon the waters</a:t>
            </a:r>
          </a:p>
          <a:p>
            <a:pPr marL="0" indent="0" algn="ctr">
              <a:buNone/>
            </a:pPr>
            <a:r>
              <a:rPr lang="en-US" dirty="0" smtClean="0"/>
              <a:t>Wherever You would call me</a:t>
            </a:r>
          </a:p>
          <a:p>
            <a:pPr marL="0" indent="0" algn="ctr">
              <a:buNone/>
              <a:tabLst>
                <a:tab pos="457200" algn="l"/>
              </a:tabLst>
            </a:pPr>
            <a:r>
              <a:rPr lang="en-US" dirty="0" smtClean="0"/>
              <a:t>Take me deeper than my feet could </a:t>
            </a:r>
          </a:p>
          <a:p>
            <a:pPr marL="0" indent="0" algn="ctr">
              <a:buNone/>
              <a:tabLst>
                <a:tab pos="457200" algn="l"/>
              </a:tabLst>
            </a:pPr>
            <a:r>
              <a:rPr lang="en-US" dirty="0" smtClean="0"/>
              <a:t>ever wander</a:t>
            </a:r>
          </a:p>
          <a:p>
            <a:pPr marL="0" indent="0" algn="ctr">
              <a:buNone/>
            </a:pPr>
            <a:r>
              <a:rPr lang="en-US" dirty="0" smtClean="0"/>
              <a:t>And my faith will be made stronger</a:t>
            </a:r>
          </a:p>
          <a:p>
            <a:pPr marL="0" indent="0" algn="ctr">
              <a:buNone/>
            </a:pPr>
            <a:r>
              <a:rPr lang="en-US" dirty="0" smtClean="0"/>
              <a:t>In the presence of my Savior</a:t>
            </a:r>
          </a:p>
          <a:p>
            <a:pPr>
              <a:buNone/>
            </a:pPr>
            <a:endParaRPr lang="en-US" sz="2400" dirty="0" smtClean="0"/>
          </a:p>
          <a:p>
            <a:pPr algn="r"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Jesus We Come to Worship You (2 of 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895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 fellowship of the saints who know</a:t>
            </a:r>
          </a:p>
          <a:p>
            <a:pPr algn="ctr">
              <a:buNone/>
            </a:pPr>
            <a:r>
              <a:rPr lang="en-US" dirty="0" smtClean="0"/>
              <a:t>The joy of second birth</a:t>
            </a:r>
          </a:p>
          <a:p>
            <a:pPr algn="ctr">
              <a:buNone/>
            </a:pPr>
            <a:r>
              <a:rPr lang="en-US" dirty="0" smtClean="0"/>
              <a:t>Is felt today in a special way</a:t>
            </a:r>
          </a:p>
          <a:p>
            <a:pPr algn="ctr">
              <a:buNone/>
            </a:pPr>
            <a:r>
              <a:rPr lang="en-US" dirty="0" smtClean="0"/>
              <a:t>As your kingdom comes to Earth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algn="r"/>
            <a:r>
              <a:rPr lang="en-US" sz="1800" b="1" dirty="0" smtClean="0"/>
              <a:t>Oceans (6 of 6)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305800" cy="3200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And I will call upon Your name</a:t>
            </a:r>
          </a:p>
          <a:p>
            <a:pPr marL="0" indent="0" algn="ctr">
              <a:buNone/>
            </a:pPr>
            <a:r>
              <a:rPr lang="en-US" dirty="0" smtClean="0"/>
              <a:t>And keep my eyes above the waves</a:t>
            </a:r>
          </a:p>
          <a:p>
            <a:pPr marL="0" indent="0" algn="ctr">
              <a:buNone/>
            </a:pPr>
            <a:r>
              <a:rPr lang="en-US" dirty="0" smtClean="0"/>
              <a:t>When oceans rise</a:t>
            </a:r>
          </a:p>
          <a:p>
            <a:pPr marL="0" indent="0" algn="ctr">
              <a:buNone/>
            </a:pPr>
            <a:r>
              <a:rPr lang="en-US" dirty="0" smtClean="0"/>
              <a:t>My soul will rest in Your embrace</a:t>
            </a:r>
          </a:p>
          <a:p>
            <a:pPr marL="0" indent="0" algn="ctr">
              <a:buNone/>
            </a:pPr>
            <a:r>
              <a:rPr lang="en-US" dirty="0" smtClean="0"/>
              <a:t>For I am Yours and You are mine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63562"/>
          </a:xfrm>
        </p:spPr>
        <p:txBody>
          <a:bodyPr anchor="t"/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Holy Spirit                                                               </a:t>
            </a:r>
            <a:br>
              <a:rPr lang="en-US" sz="2400" b="1" dirty="0" smtClean="0">
                <a:latin typeface="Arial" pitchFamily="34" charset="0"/>
                <a:cs typeface="Arial" pitchFamily="34" charset="0"/>
              </a:rPr>
            </a:b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(1 of 8)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7338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There’s nothing worth more </a:t>
            </a:r>
          </a:p>
          <a:p>
            <a:pPr algn="ctr">
              <a:buNone/>
            </a:pPr>
            <a:r>
              <a:rPr lang="en-US" dirty="0" smtClean="0"/>
              <a:t>That will ever come close</a:t>
            </a:r>
          </a:p>
          <a:p>
            <a:pPr algn="ctr">
              <a:buNone/>
            </a:pPr>
            <a:r>
              <a:rPr lang="en-US" dirty="0" smtClean="0"/>
              <a:t>No thing can compare</a:t>
            </a:r>
          </a:p>
          <a:p>
            <a:pPr algn="ctr">
              <a:buNone/>
            </a:pPr>
            <a:r>
              <a:rPr lang="en-US" dirty="0" smtClean="0"/>
              <a:t>You’re our living hope</a:t>
            </a:r>
          </a:p>
          <a:p>
            <a:pPr algn="ctr">
              <a:buNone/>
            </a:pPr>
            <a:r>
              <a:rPr lang="en-US" dirty="0" smtClean="0"/>
              <a:t>Your presence Lord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Holy Spirit  (2 of 8)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9718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I’ve tasted and seen </a:t>
            </a:r>
          </a:p>
          <a:p>
            <a:pPr algn="ctr">
              <a:buNone/>
            </a:pPr>
            <a:r>
              <a:rPr lang="en-US" dirty="0" smtClean="0"/>
              <a:t>Of the sweetest of loves</a:t>
            </a:r>
          </a:p>
          <a:p>
            <a:pPr algn="ctr">
              <a:buNone/>
            </a:pPr>
            <a:r>
              <a:rPr lang="en-US" dirty="0" smtClean="0"/>
              <a:t>Where my heart becomes free </a:t>
            </a:r>
          </a:p>
          <a:p>
            <a:pPr algn="ctr">
              <a:buNone/>
            </a:pPr>
            <a:r>
              <a:rPr lang="en-US" dirty="0" smtClean="0"/>
              <a:t>And my shame is undone</a:t>
            </a:r>
          </a:p>
          <a:p>
            <a:pPr algn="ctr">
              <a:buNone/>
            </a:pPr>
            <a:r>
              <a:rPr lang="en-US" dirty="0" smtClean="0"/>
              <a:t>Your presence Lord</a:t>
            </a:r>
          </a:p>
          <a:p>
            <a:pPr algn="ctr"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12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Holy Spirit (3 of 8)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3528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Holy Spirit You are welcome here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Come flood this place and fill the atmosphere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Your glory God is what our hearts long for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be overcome by Your presence Lord</a:t>
            </a:r>
          </a:p>
          <a:p>
            <a:pPr algn="ctr"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1200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Holy Spirit (4 of 8)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505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There’s nothing worth more </a:t>
            </a:r>
          </a:p>
          <a:p>
            <a:pPr algn="ctr">
              <a:buNone/>
            </a:pPr>
            <a:r>
              <a:rPr lang="en-US" dirty="0" smtClean="0"/>
              <a:t>That will ever come close</a:t>
            </a:r>
          </a:p>
          <a:p>
            <a:pPr algn="ctr">
              <a:buNone/>
            </a:pPr>
            <a:r>
              <a:rPr lang="en-US" dirty="0" smtClean="0"/>
              <a:t>No thing can compare</a:t>
            </a:r>
          </a:p>
          <a:p>
            <a:pPr algn="ctr">
              <a:buNone/>
            </a:pPr>
            <a:r>
              <a:rPr lang="en-US" dirty="0" smtClean="0"/>
              <a:t>You’re our living hope</a:t>
            </a:r>
          </a:p>
          <a:p>
            <a:pPr algn="ctr">
              <a:buNone/>
            </a:pPr>
            <a:r>
              <a:rPr lang="en-US" dirty="0" smtClean="0"/>
              <a:t>Your presence Lord</a:t>
            </a: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200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Holy Spirit (5 of 8)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I’ve tasted and seen </a:t>
            </a:r>
          </a:p>
          <a:p>
            <a:pPr algn="ctr">
              <a:buNone/>
            </a:pPr>
            <a:r>
              <a:rPr lang="en-US" dirty="0" smtClean="0"/>
              <a:t>Of the sweetest of loves</a:t>
            </a:r>
          </a:p>
          <a:p>
            <a:pPr algn="ctr">
              <a:buNone/>
            </a:pPr>
            <a:r>
              <a:rPr lang="en-US" dirty="0" smtClean="0"/>
              <a:t>Where my heart becomes free </a:t>
            </a:r>
          </a:p>
          <a:p>
            <a:pPr algn="ctr">
              <a:buNone/>
            </a:pPr>
            <a:r>
              <a:rPr lang="en-US" dirty="0" smtClean="0"/>
              <a:t>And my shame is undone</a:t>
            </a:r>
          </a:p>
          <a:p>
            <a:pPr algn="ctr">
              <a:buNone/>
            </a:pPr>
            <a:r>
              <a:rPr lang="en-US" dirty="0" smtClean="0"/>
              <a:t>Your presence Lord</a:t>
            </a:r>
          </a:p>
          <a:p>
            <a:pPr algn="ctr"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2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Holy Spirit (6 of 8)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3528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Holy Spirit You are welcome here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Come flood this place and fill the atmosphere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Your glory God is what our hearts long for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be overcome by Your presence Lord</a:t>
            </a:r>
          </a:p>
          <a:p>
            <a:pPr algn="ctr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(x2)</a:t>
            </a:r>
          </a:p>
          <a:p>
            <a:pPr algn="ctr"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12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Holy Spirit (7 of 8)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667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Let us become more aware of </a:t>
            </a:r>
          </a:p>
          <a:p>
            <a:pPr algn="ctr">
              <a:buNone/>
            </a:pPr>
            <a:r>
              <a:rPr lang="en-US" dirty="0" smtClean="0"/>
              <a:t>Your presence</a:t>
            </a:r>
          </a:p>
          <a:p>
            <a:pPr algn="ctr">
              <a:buNone/>
            </a:pPr>
            <a:r>
              <a:rPr lang="en-US" dirty="0" smtClean="0"/>
              <a:t>Let us experience the glory of </a:t>
            </a:r>
          </a:p>
          <a:p>
            <a:pPr algn="ctr">
              <a:buNone/>
            </a:pPr>
            <a:r>
              <a:rPr lang="en-US" dirty="0" smtClean="0"/>
              <a:t>Your goodness</a:t>
            </a:r>
          </a:p>
          <a:p>
            <a:pPr algn="ctr">
              <a:buNone/>
            </a:pPr>
            <a:r>
              <a:rPr lang="en-US" sz="1800" b="1" dirty="0" smtClean="0"/>
              <a:t>(Rpt)</a:t>
            </a:r>
          </a:p>
          <a:p>
            <a:pPr algn="ctr"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2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Holy Spirit (8 of 8)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9718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Holy Spirit You are welcome here</a:t>
            </a:r>
          </a:p>
          <a:p>
            <a:pPr algn="ctr">
              <a:buNone/>
            </a:pPr>
            <a:r>
              <a:rPr lang="en-US" dirty="0" smtClean="0"/>
              <a:t>Come flood this place and fill the atmosphere</a:t>
            </a:r>
          </a:p>
          <a:p>
            <a:pPr algn="ctr">
              <a:buNone/>
            </a:pPr>
            <a:r>
              <a:rPr lang="en-US" dirty="0" smtClean="0"/>
              <a:t>Your glory God is what our hearts long for</a:t>
            </a:r>
          </a:p>
          <a:p>
            <a:pPr algn="ctr">
              <a:buNone/>
            </a:pPr>
            <a:r>
              <a:rPr lang="en-US" dirty="0" smtClean="0"/>
              <a:t>To be overcome by Your presence Lord</a:t>
            </a:r>
          </a:p>
          <a:p>
            <a:pPr algn="ctr">
              <a:buNone/>
            </a:pPr>
            <a:endParaRPr lang="en-US" dirty="0" smtClean="0"/>
          </a:p>
          <a:p>
            <a:pPr algn="r">
              <a:buNone/>
            </a:pPr>
            <a:endParaRPr lang="en-US" sz="1400" dirty="0" smtClean="0"/>
          </a:p>
          <a:p>
            <a:pPr algn="r">
              <a:buNone/>
            </a:pPr>
            <a:r>
              <a:rPr lang="en-US" sz="1400" dirty="0" smtClean="0"/>
              <a:t>Bryan &amp; Katie </a:t>
            </a:r>
            <a:r>
              <a:rPr lang="en-US" sz="1400" dirty="0" err="1" smtClean="0"/>
              <a:t>Torwalt</a:t>
            </a:r>
            <a:endParaRPr lang="en-US" sz="1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3562"/>
          </a:xfrm>
        </p:spPr>
        <p:txBody>
          <a:bodyPr anchor="t"/>
          <a:lstStyle/>
          <a:p>
            <a:r>
              <a:rPr lang="en-US" sz="2400" b="1" dirty="0" smtClean="0"/>
              <a:t>Burning in My Soul                                                       </a:t>
            </a:r>
            <a:br>
              <a:rPr lang="en-US" sz="2400" b="1" dirty="0" smtClean="0"/>
            </a:b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(1 of 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667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There is power, power</a:t>
            </a:r>
          </a:p>
          <a:p>
            <a:pPr algn="ctr">
              <a:buNone/>
            </a:pPr>
            <a:r>
              <a:rPr lang="en-US" dirty="0" smtClean="0"/>
              <a:t>Here in this hour, this hour</a:t>
            </a:r>
          </a:p>
          <a:p>
            <a:pPr algn="ctr">
              <a:buNone/>
            </a:pPr>
            <a:r>
              <a:rPr lang="en-US" dirty="0" smtClean="0"/>
              <a:t>We’re all together, together</a:t>
            </a:r>
          </a:p>
          <a:p>
            <a:pPr algn="ctr">
              <a:buNone/>
            </a:pPr>
            <a:r>
              <a:rPr lang="en-US" dirty="0" smtClean="0"/>
              <a:t>Waiting here as one</a:t>
            </a:r>
          </a:p>
          <a:p>
            <a:pPr algn="ctr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Jesus We Come to Worship You (3 of 4)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5814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Jesus, we come to worship You</a:t>
            </a:r>
          </a:p>
          <a:p>
            <a:pPr algn="ctr">
              <a:buNone/>
            </a:pPr>
            <a:r>
              <a:rPr lang="en-US" dirty="0" smtClean="0"/>
              <a:t>Jesus, we sing You this song</a:t>
            </a:r>
          </a:p>
          <a:p>
            <a:pPr algn="ctr">
              <a:buNone/>
            </a:pPr>
            <a:r>
              <a:rPr lang="en-US" dirty="0" smtClean="0"/>
              <a:t>With praises we come to worship You</a:t>
            </a:r>
          </a:p>
          <a:p>
            <a:pPr algn="ctr">
              <a:buNone/>
            </a:pPr>
            <a:r>
              <a:rPr lang="en-US" dirty="0" smtClean="0"/>
              <a:t>’Cause You saved us </a:t>
            </a:r>
          </a:p>
          <a:p>
            <a:pPr algn="ctr">
              <a:buNone/>
            </a:pPr>
            <a:r>
              <a:rPr lang="en-US" dirty="0" smtClean="0"/>
              <a:t>We sing You this song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Burning in My Soul (2 of 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505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Whoa, hear the sound from Heaven</a:t>
            </a:r>
          </a:p>
          <a:p>
            <a:pPr algn="ctr">
              <a:buNone/>
            </a:pPr>
            <a:r>
              <a:rPr lang="en-US" dirty="0" smtClean="0"/>
              <a:t>Whoa, a mighty rushing wind</a:t>
            </a:r>
          </a:p>
          <a:p>
            <a:pPr algn="ctr">
              <a:buNone/>
            </a:pPr>
            <a:r>
              <a:rPr lang="en-US" dirty="0" smtClean="0"/>
              <a:t>Whoa, we’re calling for revival</a:t>
            </a:r>
          </a:p>
          <a:p>
            <a:pPr algn="ctr">
              <a:buNone/>
            </a:pPr>
            <a:r>
              <a:rPr lang="en-US" dirty="0" smtClean="0"/>
              <a:t>God let Your power fall again</a:t>
            </a:r>
          </a:p>
          <a:p>
            <a:pPr algn="ctr">
              <a:buNone/>
            </a:pPr>
            <a:r>
              <a:rPr lang="en-US" dirty="0" smtClean="0"/>
              <a:t>It’s burning in my soul</a:t>
            </a:r>
          </a:p>
          <a:p>
            <a:pPr algn="ctr">
              <a:buNone/>
            </a:pPr>
            <a:r>
              <a:rPr lang="en-US" dirty="0" smtClean="0"/>
              <a:t>It’s burning in my soul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18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Burning in My Soul (3 of 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124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All Your sons and Your daughters</a:t>
            </a:r>
          </a:p>
          <a:p>
            <a:pPr algn="ctr">
              <a:buNone/>
            </a:pPr>
            <a:r>
              <a:rPr lang="en-US" dirty="0" smtClean="0"/>
              <a:t>Dreaming the dreams of their Father</a:t>
            </a:r>
          </a:p>
          <a:p>
            <a:pPr algn="ctr">
              <a:buNone/>
            </a:pPr>
            <a:r>
              <a:rPr lang="en-US" dirty="0" smtClean="0"/>
              <a:t>Seeing the signs and the wonders</a:t>
            </a:r>
          </a:p>
          <a:p>
            <a:pPr algn="ctr">
              <a:buNone/>
            </a:pPr>
            <a:r>
              <a:rPr lang="en-US" dirty="0" smtClean="0"/>
              <a:t>The Kingdom of God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1800" dirty="0" smtClean="0"/>
          </a:p>
          <a:p>
            <a:pPr algn="ctr"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Burning in My Soul (4 of 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505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Whoa, hear the sound from Heaven</a:t>
            </a:r>
          </a:p>
          <a:p>
            <a:pPr algn="ctr">
              <a:buNone/>
            </a:pPr>
            <a:r>
              <a:rPr lang="en-US" dirty="0" smtClean="0"/>
              <a:t>Whoa, a mighty rushing wind</a:t>
            </a:r>
          </a:p>
          <a:p>
            <a:pPr algn="ctr">
              <a:buNone/>
            </a:pPr>
            <a:r>
              <a:rPr lang="en-US" dirty="0" smtClean="0"/>
              <a:t>Whoa, we’re calling for revival</a:t>
            </a:r>
          </a:p>
          <a:p>
            <a:pPr algn="ctr">
              <a:buNone/>
            </a:pPr>
            <a:r>
              <a:rPr lang="en-US" dirty="0" smtClean="0"/>
              <a:t>God let Your power fall again</a:t>
            </a:r>
          </a:p>
          <a:p>
            <a:pPr algn="ctr">
              <a:buNone/>
            </a:pPr>
            <a:r>
              <a:rPr lang="en-US" dirty="0" smtClean="0"/>
              <a:t>It’s burning in my soul</a:t>
            </a:r>
          </a:p>
          <a:p>
            <a:pPr algn="ctr">
              <a:buNone/>
            </a:pPr>
            <a:r>
              <a:rPr lang="en-US" dirty="0" smtClean="0"/>
              <a:t>It’s burning in my soul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18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Burning in My Soul (5 of 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048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I cannot contain it this fire inside</a:t>
            </a:r>
          </a:p>
          <a:p>
            <a:pPr algn="ctr">
              <a:buNone/>
            </a:pPr>
            <a:r>
              <a:rPr lang="en-US" dirty="0" smtClean="0"/>
              <a:t>I cannot contain it so let it shine</a:t>
            </a:r>
          </a:p>
          <a:p>
            <a:pPr algn="ctr">
              <a:buNone/>
            </a:pPr>
            <a:r>
              <a:rPr lang="en-US" dirty="0" smtClean="0"/>
              <a:t>I cannot contain it this light of mine</a:t>
            </a:r>
          </a:p>
          <a:p>
            <a:pPr algn="ctr">
              <a:buNone/>
            </a:pPr>
            <a:endParaRPr lang="en-US" sz="18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Burning in My Soul (6 of 6)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505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Whoa, hear the sound from Heaven</a:t>
            </a:r>
          </a:p>
          <a:p>
            <a:pPr algn="ctr">
              <a:buNone/>
            </a:pPr>
            <a:r>
              <a:rPr lang="en-US" dirty="0" smtClean="0"/>
              <a:t>Whoa, a mighty rushing wind</a:t>
            </a:r>
          </a:p>
          <a:p>
            <a:pPr algn="ctr">
              <a:buNone/>
            </a:pPr>
            <a:r>
              <a:rPr lang="en-US" dirty="0" smtClean="0"/>
              <a:t>Whoa, we’re calling for revival</a:t>
            </a:r>
          </a:p>
          <a:p>
            <a:pPr algn="ctr">
              <a:buNone/>
            </a:pPr>
            <a:r>
              <a:rPr lang="en-US" dirty="0" smtClean="0"/>
              <a:t>God let Your power fall again</a:t>
            </a:r>
          </a:p>
          <a:p>
            <a:pPr algn="ctr">
              <a:buNone/>
            </a:pPr>
            <a:r>
              <a:rPr lang="en-US" dirty="0" smtClean="0"/>
              <a:t>It’s burning in my soul</a:t>
            </a:r>
          </a:p>
          <a:p>
            <a:pPr algn="ctr">
              <a:buNone/>
            </a:pPr>
            <a:r>
              <a:rPr lang="en-US" dirty="0" smtClean="0"/>
              <a:t>It’s burning in my soul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18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Jesus Draw Me Close                           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Jesus draw me close</a:t>
            </a:r>
          </a:p>
          <a:p>
            <a:pPr>
              <a:buNone/>
            </a:pPr>
            <a:r>
              <a:rPr lang="en-US" dirty="0" smtClean="0"/>
              <a:t>Closer Lord to You</a:t>
            </a:r>
          </a:p>
          <a:p>
            <a:pPr>
              <a:buNone/>
            </a:pPr>
            <a:r>
              <a:rPr lang="en-US" dirty="0" smtClean="0"/>
              <a:t>Let the world around me fade away</a:t>
            </a:r>
          </a:p>
          <a:p>
            <a:pPr>
              <a:buNone/>
            </a:pPr>
            <a:r>
              <a:rPr lang="en-US" dirty="0" smtClean="0"/>
              <a:t>Jesus draw me close</a:t>
            </a:r>
          </a:p>
          <a:p>
            <a:pPr>
              <a:buNone/>
            </a:pPr>
            <a:r>
              <a:rPr lang="en-US" dirty="0" smtClean="0"/>
              <a:t>Closer Lord to You</a:t>
            </a:r>
          </a:p>
          <a:p>
            <a:pPr>
              <a:buNone/>
            </a:pPr>
            <a:r>
              <a:rPr lang="en-US" dirty="0" smtClean="0"/>
              <a:t>For I desire to worship and obey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533400"/>
            <a:ext cx="7315200" cy="563562"/>
          </a:xfrm>
        </p:spPr>
        <p:txBody>
          <a:bodyPr anchor="t"/>
          <a:lstStyle/>
          <a:p>
            <a:pPr algn="l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We Are Hungry                                            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(1 of 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600201"/>
            <a:ext cx="7315200" cy="2667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Lord I want more of You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Living water rain down on me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Lord I need more of You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Living breath of life come fill me up</a:t>
            </a: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We Are Hungry (2 of 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3200400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Chorus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are hungry, we are hungry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are hungry for more of You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are thirsty oh Jesus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are thirsty for more of You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We Are Hungry (3 of 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2590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Lord I want more of You</a:t>
            </a:r>
          </a:p>
          <a:p>
            <a:pPr>
              <a:buNone/>
            </a:pPr>
            <a:r>
              <a:rPr lang="en-US" dirty="0" smtClean="0"/>
              <a:t>Holy Spirit rain down on me</a:t>
            </a:r>
          </a:p>
          <a:p>
            <a:pPr>
              <a:buNone/>
            </a:pPr>
            <a:r>
              <a:rPr lang="en-US" dirty="0" smtClean="0"/>
              <a:t>Lord I need more of You</a:t>
            </a:r>
          </a:p>
          <a:p>
            <a:pPr>
              <a:buNone/>
            </a:pPr>
            <a:r>
              <a:rPr lang="en-US" dirty="0" smtClean="0"/>
              <a:t>Living breath of life come fill me up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We Are Hungry (4 of 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3200400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Chorus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are hungry, we are hungry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are hungry for more of You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are thirsty oh Jesus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are thirsty for more of You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Jesus We Come to Worship You (4 </a:t>
            </a:r>
            <a:r>
              <a:rPr lang="en-US" sz="1800" b="1" smtClean="0">
                <a:latin typeface="Arial" pitchFamily="34" charset="0"/>
                <a:cs typeface="Arial" pitchFamily="34" charset="0"/>
              </a:rPr>
              <a:t>of 4)</a:t>
            </a:r>
            <a:endParaRPr lang="en-US" sz="1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667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The fire of love is kindling</a:t>
            </a:r>
          </a:p>
          <a:p>
            <a:pPr algn="ctr">
              <a:buNone/>
            </a:pPr>
            <a:r>
              <a:rPr lang="en-US" dirty="0" smtClean="0"/>
              <a:t>As our cares we lay aside </a:t>
            </a:r>
          </a:p>
          <a:p>
            <a:pPr algn="ctr">
              <a:buNone/>
            </a:pPr>
            <a:r>
              <a:rPr lang="en-US" dirty="0" smtClean="0"/>
              <a:t>There’s freedom here as You draw near</a:t>
            </a:r>
          </a:p>
          <a:p>
            <a:pPr algn="ctr">
              <a:buNone/>
            </a:pPr>
            <a:r>
              <a:rPr lang="en-US" dirty="0" smtClean="0"/>
              <a:t>In our praises You abide </a:t>
            </a: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We Are Hungry (5 of 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4191000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Bridge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lift our holy hands up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want to touch You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lift our voices higher and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Higher and higher to You</a:t>
            </a:r>
          </a:p>
          <a:p>
            <a:pPr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r"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© 2011 Jesus Culture Music</a:t>
            </a:r>
          </a:p>
          <a:p>
            <a:pPr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endParaRPr lang="en-US" sz="1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667000"/>
          </a:xfrm>
        </p:spPr>
        <p:txBody>
          <a:bodyPr/>
          <a:lstStyle/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685800"/>
          </a:xfrm>
        </p:spPr>
        <p:txBody>
          <a:bodyPr anchor="t"/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 Could Sing of Your Love Forever                      </a:t>
            </a:r>
            <a:br>
              <a:rPr lang="en-US" sz="2400" b="1" dirty="0" smtClean="0">
                <a:latin typeface="Arial" pitchFamily="34" charset="0"/>
                <a:cs typeface="Arial" pitchFamily="34" charset="0"/>
              </a:rPr>
            </a:b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(1 of 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7432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Over the mountains and the sea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Your river runs with love for me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And I will open up my heart and let the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Healer set me free</a:t>
            </a:r>
          </a:p>
          <a:p>
            <a:pPr algn="ctr"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I Could Sing of  Your Love Forever (2 of 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305800" cy="26670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I’m happy to be in the truth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And I will daily lift my hands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For I will always sing of when Your love came down</a:t>
            </a: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I Could Sing of  Your Love Forever (3 of 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305800" cy="3124200"/>
          </a:xfrm>
        </p:spPr>
        <p:txBody>
          <a:bodyPr/>
          <a:lstStyle/>
          <a:p>
            <a:pPr algn="ctr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Chorus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 could sing of Your love forever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 could sing of Your love forever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 could sing of Your love forever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 could sing of Your love forever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I Could Sing of  Your Love Forever (4 of 5)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305800" cy="31242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Oh I feel like dancing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It’s foolishness I know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But when the world has seen the light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They will dance with joy like we’re 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dancing now</a:t>
            </a: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pe Chapel">
  <a:themeElements>
    <a:clrScheme name="">
      <a:dk1>
        <a:srgbClr val="6E083B"/>
      </a:dk1>
      <a:lt1>
        <a:srgbClr val="EAEAEA"/>
      </a:lt1>
      <a:dk2>
        <a:srgbClr val="6E083B"/>
      </a:dk2>
      <a:lt2>
        <a:srgbClr val="808080"/>
      </a:lt2>
      <a:accent1>
        <a:srgbClr val="BBE0E3"/>
      </a:accent1>
      <a:accent2>
        <a:srgbClr val="333399"/>
      </a:accent2>
      <a:accent3>
        <a:srgbClr val="F3F3F3"/>
      </a:accent3>
      <a:accent4>
        <a:srgbClr val="5D063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6E083B"/>
    </a:dk1>
    <a:lt1>
      <a:srgbClr val="EAEAEA"/>
    </a:lt1>
    <a:dk2>
      <a:srgbClr val="6E083B"/>
    </a:dk2>
    <a:lt2>
      <a:srgbClr val="808080"/>
    </a:lt2>
    <a:accent1>
      <a:srgbClr val="BBE0E3"/>
    </a:accent1>
    <a:accent2>
      <a:srgbClr val="333399"/>
    </a:accent2>
    <a:accent3>
      <a:srgbClr val="F3F3F3"/>
    </a:accent3>
    <a:accent4>
      <a:srgbClr val="5D0631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9925</TotalTime>
  <Words>1666</Words>
  <Application>Microsoft Office PowerPoint</Application>
  <PresentationFormat>On-screen Show (4:3)</PresentationFormat>
  <Paragraphs>364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Hope Chapel</vt:lpstr>
      <vt:lpstr>Slide 1</vt:lpstr>
      <vt:lpstr>Jesus We Come to Worship You               (1 of 4)</vt:lpstr>
      <vt:lpstr>Jesus We Come to Worship You (2 of 4)</vt:lpstr>
      <vt:lpstr>Jesus We Come to Worship You (3 of 4)</vt:lpstr>
      <vt:lpstr>Jesus We Come to Worship You (4 of 4)</vt:lpstr>
      <vt:lpstr>I Could Sing of Your Love Forever                       (1 of 5)</vt:lpstr>
      <vt:lpstr> I Could Sing of  Your Love Forever (2 of 5)</vt:lpstr>
      <vt:lpstr> I Could Sing of  Your Love Forever (3 of 5)</vt:lpstr>
      <vt:lpstr> I Could Sing of  Your Love Forever (4 of 5)</vt:lpstr>
      <vt:lpstr> I Could Sing of  Your Love Forever (5 of 5)</vt:lpstr>
      <vt:lpstr>Forever Reign                                                    (1 of 10)</vt:lpstr>
      <vt:lpstr>Forever Reign (2 of 10)</vt:lpstr>
      <vt:lpstr>Forever Reign (3 of 10)</vt:lpstr>
      <vt:lpstr>Forever Reign (4 of 10)</vt:lpstr>
      <vt:lpstr>Forever Reign (5 of 10)</vt:lpstr>
      <vt:lpstr>Forever Reign (6 of 10)</vt:lpstr>
      <vt:lpstr>Forever Reign (7 of 10)</vt:lpstr>
      <vt:lpstr>Forever Reign (8 of 10)</vt:lpstr>
      <vt:lpstr>Forever Reign (9 of 10)</vt:lpstr>
      <vt:lpstr>Forever Reign (10 of 10)</vt:lpstr>
      <vt:lpstr>Unashamed Love                                                    (1 of 4)</vt:lpstr>
      <vt:lpstr>Unashamed Love (2 of 4)</vt:lpstr>
      <vt:lpstr>Unashamed Love (3 of 4)</vt:lpstr>
      <vt:lpstr>Unashamed Love (4 of 4)</vt:lpstr>
      <vt:lpstr>Oceans (Where Feet May Fail) (1 of 6)</vt:lpstr>
      <vt:lpstr>Oceans (2 of 6)</vt:lpstr>
      <vt:lpstr>Oceans (3 of 6)</vt:lpstr>
      <vt:lpstr>Oceans (4 of 6)</vt:lpstr>
      <vt:lpstr>Oceans (5 of 6)</vt:lpstr>
      <vt:lpstr>Oceans (6 of 6)</vt:lpstr>
      <vt:lpstr>Holy Spirit                                                                (1 of 8)</vt:lpstr>
      <vt:lpstr>Holy Spirit  (2 of 8)</vt:lpstr>
      <vt:lpstr>Holy Spirit (3 of 8)</vt:lpstr>
      <vt:lpstr>Holy Spirit (4 of 8)</vt:lpstr>
      <vt:lpstr>Holy Spirit (5 of 8)</vt:lpstr>
      <vt:lpstr>Holy Spirit (6 of 8)</vt:lpstr>
      <vt:lpstr>Holy Spirit (7 of 8)</vt:lpstr>
      <vt:lpstr>Holy Spirit (8 of 8)</vt:lpstr>
      <vt:lpstr>Burning in My Soul                                                        (1 of 6)</vt:lpstr>
      <vt:lpstr>Burning in My Soul (2 of 6)</vt:lpstr>
      <vt:lpstr>Burning in My Soul (3 of 6)</vt:lpstr>
      <vt:lpstr>Burning in My Soul (4 of 6)</vt:lpstr>
      <vt:lpstr>Burning in My Soul (5 of 6)</vt:lpstr>
      <vt:lpstr>Burning in My Soul (6 of 6)</vt:lpstr>
      <vt:lpstr>Jesus Draw Me Close                            </vt:lpstr>
      <vt:lpstr>We Are Hungry                                                 (1 of 5)</vt:lpstr>
      <vt:lpstr>We Are Hungry (2 of 5)</vt:lpstr>
      <vt:lpstr>We Are Hungry (3 of 5)</vt:lpstr>
      <vt:lpstr>We Are Hungry (4 of 5)</vt:lpstr>
      <vt:lpstr>We Are Hungry (5 of 5)</vt:lpstr>
      <vt:lpstr>Slide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Me In                                                   (1 of 3)</dc:title>
  <dc:creator>Rosemary Hulce</dc:creator>
  <cp:lastModifiedBy>Rosemary</cp:lastModifiedBy>
  <cp:revision>1444</cp:revision>
  <dcterms:created xsi:type="dcterms:W3CDTF">2012-02-25T18:14:09Z</dcterms:created>
  <dcterms:modified xsi:type="dcterms:W3CDTF">2016-05-15T03:32:38Z</dcterms:modified>
</cp:coreProperties>
</file>