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2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63562"/>
          </a:xfrm>
        </p:spPr>
        <p:txBody>
          <a:bodyPr anchor="t"/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Furious                                                         </a:t>
            </a:r>
            <a:br>
              <a:rPr lang="en-US" sz="2400" b="1" dirty="0" smtClean="0">
                <a:latin typeface="Arial" pitchFamily="34" charset="0"/>
                <a:cs typeface="Arial" pitchFamily="34" charset="0"/>
              </a:rPr>
            </a:b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(1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0781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Nothing can tear us from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grip of His mighty love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We’ve only glimpsed His vast affection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Heard whispers of His heart and passion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It’s pouring down…</a:t>
            </a:r>
          </a:p>
          <a:p>
            <a:pPr algn="ctr"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Furious (2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5814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His love is deep, His love is wide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And it covers us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His love is fierce, His love is strong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is furious</a:t>
            </a:r>
          </a:p>
          <a:p>
            <a:pPr algn="ctr">
              <a:buNone/>
            </a:pPr>
            <a:r>
              <a:rPr lang="en-US" dirty="0" smtClean="0"/>
              <a:t>His love is sweet, His love is wild</a:t>
            </a:r>
          </a:p>
          <a:p>
            <a:pPr algn="ctr">
              <a:buNone/>
            </a:pPr>
            <a:r>
              <a:rPr lang="en-US" dirty="0" smtClean="0"/>
              <a:t>And it’s waking hearts to life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Furious (3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895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 Father loves and sends His Son</a:t>
            </a:r>
          </a:p>
          <a:p>
            <a:pPr algn="ctr">
              <a:buNone/>
            </a:pPr>
            <a:r>
              <a:rPr lang="en-US" dirty="0" smtClean="0"/>
              <a:t>The Son lays down His life for all</a:t>
            </a:r>
          </a:p>
          <a:p>
            <a:pPr algn="ctr">
              <a:buNone/>
            </a:pPr>
            <a:r>
              <a:rPr lang="en-US" dirty="0" smtClean="0"/>
              <a:t>He lavishes His love upon us</a:t>
            </a:r>
          </a:p>
          <a:p>
            <a:pPr algn="ctr">
              <a:buNone/>
            </a:pPr>
            <a:r>
              <a:rPr lang="en-US" dirty="0" smtClean="0"/>
              <a:t>He calls us now, His sons and daughters</a:t>
            </a:r>
          </a:p>
          <a:p>
            <a:pPr algn="ctr">
              <a:buNone/>
            </a:pPr>
            <a:r>
              <a:rPr lang="en-US" dirty="0" smtClean="0"/>
              <a:t>He’s reaching out…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Furious (4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8862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His love is deep, His love is wide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And it covers us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His love is fierce, His love is strong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is furious</a:t>
            </a:r>
          </a:p>
          <a:p>
            <a:pPr algn="ctr">
              <a:buNone/>
            </a:pPr>
            <a:r>
              <a:rPr lang="en-US" dirty="0" smtClean="0"/>
              <a:t>His love is sweet, His love is wild</a:t>
            </a:r>
          </a:p>
          <a:p>
            <a:pPr algn="ctr">
              <a:buNone/>
            </a:pPr>
            <a:r>
              <a:rPr lang="en-US" dirty="0" smtClean="0"/>
              <a:t>And it’s waking hearts to life</a:t>
            </a:r>
          </a:p>
          <a:p>
            <a:pPr algn="ctr">
              <a:buNone/>
            </a:pPr>
            <a:r>
              <a:rPr lang="en-US" sz="1800" b="1" dirty="0" smtClean="0"/>
              <a:t>(x2)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Furious (5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4591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You’re waking my heart to life</a:t>
            </a:r>
          </a:p>
          <a:p>
            <a:pPr algn="ctr">
              <a:buNone/>
            </a:pPr>
            <a:r>
              <a:rPr lang="en-US" dirty="0" smtClean="0"/>
              <a:t>You’re waking my heart to life</a:t>
            </a:r>
          </a:p>
          <a:p>
            <a:pPr algn="ctr">
              <a:buNone/>
            </a:pPr>
            <a:r>
              <a:rPr lang="en-US" dirty="0" smtClean="0"/>
              <a:t>With Your love, with Your love </a:t>
            </a:r>
          </a:p>
          <a:p>
            <a:pPr algn="ctr">
              <a:buNone/>
            </a:pPr>
            <a:r>
              <a:rPr lang="en-US" dirty="0" smtClean="0"/>
              <a:t>with Your love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Furious (6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2057401"/>
            <a:ext cx="8229600" cy="48006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Your love is deep, Your love is wide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And it covers us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Your love is fierce, Your love is strong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is furious</a:t>
            </a:r>
          </a:p>
          <a:p>
            <a:pPr algn="ctr">
              <a:buNone/>
            </a:pPr>
            <a:r>
              <a:rPr lang="en-US" dirty="0" smtClean="0"/>
              <a:t>Your love is sweet, Your love is wild</a:t>
            </a:r>
          </a:p>
          <a:p>
            <a:pPr algn="ctr">
              <a:buNone/>
            </a:pPr>
            <a:r>
              <a:rPr lang="en-US" dirty="0" smtClean="0"/>
              <a:t>And it’s waking hearts to life</a:t>
            </a:r>
          </a:p>
          <a:p>
            <a:pPr algn="ctr">
              <a:buNone/>
            </a:pPr>
            <a:r>
              <a:rPr lang="en-US" sz="1800" b="1" dirty="0" smtClean="0"/>
              <a:t>(Rpt)</a:t>
            </a:r>
          </a:p>
          <a:p>
            <a:pPr algn="r">
              <a:buNone/>
            </a:pPr>
            <a:endParaRPr lang="en-US" sz="1400" dirty="0" smtClean="0"/>
          </a:p>
          <a:p>
            <a:pPr algn="r">
              <a:buNone/>
            </a:pPr>
            <a:endParaRPr lang="en-US" sz="1400" dirty="0" smtClean="0"/>
          </a:p>
          <a:p>
            <a:pPr algn="r">
              <a:buNone/>
            </a:pPr>
            <a:r>
              <a:rPr lang="en-US" sz="1400" dirty="0" smtClean="0"/>
              <a:t>Jeremy Riddle Copyright VM 2009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pe Chapel">
  <a:themeElements>
    <a:clrScheme name="">
      <a:dk1>
        <a:srgbClr val="6E083B"/>
      </a:dk1>
      <a:lt1>
        <a:srgbClr val="EAEAEA"/>
      </a:lt1>
      <a:dk2>
        <a:srgbClr val="6E083B"/>
      </a:dk2>
      <a:lt2>
        <a:srgbClr val="808080"/>
      </a:lt2>
      <a:accent1>
        <a:srgbClr val="BBE0E3"/>
      </a:accent1>
      <a:accent2>
        <a:srgbClr val="333399"/>
      </a:accent2>
      <a:accent3>
        <a:srgbClr val="F3F3F3"/>
      </a:accent3>
      <a:accent4>
        <a:srgbClr val="5D063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Hope Chapel</Template>
  <TotalTime>84</TotalTime>
  <Words>246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Hope Chapel</vt:lpstr>
      <vt:lpstr>Furious                                                          (1 of 6)</vt:lpstr>
      <vt:lpstr>Furious (2 of 6)</vt:lpstr>
      <vt:lpstr>Furious (3 of 6)</vt:lpstr>
      <vt:lpstr>Furious (4 of 6)</vt:lpstr>
      <vt:lpstr>Furious (5 of 6)</vt:lpstr>
      <vt:lpstr>Furious (6 of 6)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Furious                                                         (1 of 3)</dc:title>
  <dc:creator>Rosemary Hulce</dc:creator>
  <cp:lastModifiedBy>Rosemary</cp:lastModifiedBy>
  <cp:revision>10</cp:revision>
  <dcterms:created xsi:type="dcterms:W3CDTF">2012-08-04T16:08:17Z</dcterms:created>
  <dcterms:modified xsi:type="dcterms:W3CDTF">2016-04-24T04:04:42Z</dcterms:modified>
</cp:coreProperties>
</file>