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2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57200"/>
            <a:ext cx="8001000" cy="563562"/>
          </a:xfrm>
        </p:spPr>
        <p:txBody>
          <a:bodyPr anchor="t"/>
          <a:lstStyle/>
          <a:p>
            <a:pPr algn="l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His Love</a:t>
            </a:r>
            <a:r>
              <a:rPr lang="en-US" sz="2400" b="1" dirty="0" smtClean="0"/>
              <a:t>                                                          </a:t>
            </a:r>
            <a:r>
              <a:rPr lang="en-US" sz="2400" b="1" dirty="0" smtClean="0"/>
              <a:t>    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(1 of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3)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267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 love is higher than the highest of mountains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 love is deeper than the deepest of seas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 love, it stretches to the farthest horizon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And His love…it reaches to me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His Love (2 of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3)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191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 love is stronger than the angels and demons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 love, it keeps me in my life’s darkest hour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 love secures me on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pathway	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	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Heaven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And His love…is my strength and power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His Love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(3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3)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191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 love is sweeter than the sweetest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honey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 love is better than the choicest of wine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 love, it satisfies the deepest of hunger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And His love…in Jesus it’s mine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Your love…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peTemplate">
  <a:themeElements>
    <a:clrScheme name="">
      <a:dk1>
        <a:srgbClr val="6E083B"/>
      </a:dk1>
      <a:lt1>
        <a:srgbClr val="EAEAEA"/>
      </a:lt1>
      <a:dk2>
        <a:srgbClr val="6E083B"/>
      </a:dk2>
      <a:lt2>
        <a:srgbClr val="808080"/>
      </a:lt2>
      <a:accent1>
        <a:srgbClr val="BBE0E3"/>
      </a:accent1>
      <a:accent2>
        <a:srgbClr val="333399"/>
      </a:accent2>
      <a:accent3>
        <a:srgbClr val="F3F3F3"/>
      </a:accent3>
      <a:accent4>
        <a:srgbClr val="5D0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HopeTemplate</Template>
  <TotalTime>13</TotalTime>
  <Words>88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HopeTemplate</vt:lpstr>
      <vt:lpstr>His Love                                                                    (1 of 3)</vt:lpstr>
      <vt:lpstr>His Love (2 of 3)</vt:lpstr>
      <vt:lpstr>His Love (3 of 3)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 Love                                                      (1 of 2)</dc:title>
  <dc:creator>Rosemary Hulce</dc:creator>
  <cp:lastModifiedBy>Rosemary</cp:lastModifiedBy>
  <cp:revision>7</cp:revision>
  <dcterms:created xsi:type="dcterms:W3CDTF">2010-10-01T03:05:42Z</dcterms:created>
  <dcterms:modified xsi:type="dcterms:W3CDTF">2016-04-24T03:56:20Z</dcterms:modified>
</cp:coreProperties>
</file>