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Only You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20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 one but You Lord</a:t>
            </a:r>
          </a:p>
          <a:p>
            <a:pPr algn="ctr">
              <a:buNone/>
            </a:pPr>
            <a:r>
              <a:rPr lang="en-US" dirty="0" smtClean="0"/>
              <a:t>Can satisfy the longing in my heart</a:t>
            </a:r>
          </a:p>
          <a:p>
            <a:pPr algn="ctr">
              <a:buNone/>
            </a:pPr>
            <a:r>
              <a:rPr lang="en-US" dirty="0" smtClean="0"/>
              <a:t>Nothing I do Lord</a:t>
            </a:r>
          </a:p>
          <a:p>
            <a:pPr algn="ctr">
              <a:buNone/>
            </a:pPr>
            <a:r>
              <a:rPr lang="en-US" dirty="0" smtClean="0"/>
              <a:t>Can take the place of drawing near to You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3152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Only You (2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2971800"/>
          </a:xfrm>
        </p:spPr>
        <p:txBody>
          <a:bodyPr/>
          <a:lstStyle/>
          <a:p>
            <a:pPr lvl="1" indent="-742950" algn="ctr">
              <a:buNone/>
            </a:pPr>
            <a:r>
              <a:rPr lang="en-US" sz="3200" dirty="0" smtClean="0"/>
              <a:t>Only You can fill my deepest longing</a:t>
            </a:r>
          </a:p>
          <a:p>
            <a:pPr lvl="1" indent="-742950" algn="ctr">
              <a:buNone/>
            </a:pPr>
            <a:r>
              <a:rPr lang="en-US" sz="3200" dirty="0" smtClean="0"/>
              <a:t>Only You can breathe in me new life</a:t>
            </a:r>
          </a:p>
          <a:p>
            <a:pPr lvl="1" indent="-742950" algn="ctr">
              <a:buNone/>
            </a:pPr>
            <a:r>
              <a:rPr lang="en-US" sz="3200" dirty="0" smtClean="0"/>
              <a:t>Only You can fill my heart with laughter</a:t>
            </a:r>
          </a:p>
          <a:p>
            <a:pPr lvl="1" indent="-742950" algn="ctr">
              <a:buNone/>
            </a:pPr>
            <a:r>
              <a:rPr lang="en-US" sz="3200" dirty="0" smtClean="0"/>
              <a:t>Only You can answer my heart’s cry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Chapel</Template>
  <TotalTime>5</TotalTime>
  <Words>64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Hope Chapel</vt:lpstr>
      <vt:lpstr>Only You  (1 of 2)</vt:lpstr>
      <vt:lpstr>Only You (2 of 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You</dc:title>
  <dc:creator>Rosemary Hulce</dc:creator>
  <cp:lastModifiedBy>Rosemary</cp:lastModifiedBy>
  <cp:revision>6</cp:revision>
  <dcterms:created xsi:type="dcterms:W3CDTF">2010-12-01T19:23:33Z</dcterms:created>
  <dcterms:modified xsi:type="dcterms:W3CDTF">2016-03-12T23:54:58Z</dcterms:modified>
</cp:coreProperties>
</file>