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58" r:id="rId6"/>
    <p:sldId id="263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2" y="-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FC231-724A-4425-AC6C-288FCEF1AF0A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fld id="{A10FC231-724A-4425-AC6C-288FCEF1AF0A}" type="datetimeFigureOut">
              <a:rPr lang="en-US" smtClean="0"/>
              <a:pPr/>
              <a:t>3/12/2016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mtClean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fld id="{80292795-07C3-4BA8-953C-E36EC02952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63562"/>
          </a:xfrm>
        </p:spPr>
        <p:txBody>
          <a:bodyPr anchor="t"/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Our Love Is Loud                                        </a:t>
            </a:r>
            <a:br>
              <a:rPr lang="en-US" sz="2400" b="1" dirty="0" smtClean="0">
                <a:latin typeface="Arial" pitchFamily="34" charset="0"/>
                <a:cs typeface="Arial" pitchFamily="34" charset="0"/>
              </a:rPr>
            </a:b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(1 of 7)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2057400"/>
            <a:ext cx="8305800" cy="29718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When we sing, hear our songs to You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When we dance, feel us move to You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When we laugh, fill our smiles with You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When we lift our voices louder still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Can you hear us? Can you feel…</a:t>
            </a: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Our Love Is Loud (2 of 7)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362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love You Lord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love You, we love You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love You Lord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love You, we love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Our Love Is Loud (3 of 7)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8862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When we sing loud, hear our songs to You</a:t>
            </a:r>
          </a:p>
          <a:p>
            <a:pPr algn="ctr">
              <a:buNone/>
            </a:pPr>
            <a:r>
              <a:rPr lang="en-US" dirty="0" smtClean="0"/>
              <a:t>When we dance round, feel us move to You</a:t>
            </a:r>
          </a:p>
          <a:p>
            <a:pPr algn="ctr">
              <a:buNone/>
            </a:pPr>
            <a:r>
              <a:rPr lang="en-US" dirty="0" smtClean="0"/>
              <a:t>When we laugh aloud, fill our smiles </a:t>
            </a:r>
          </a:p>
          <a:p>
            <a:pPr algn="ctr">
              <a:buNone/>
            </a:pPr>
            <a:r>
              <a:rPr lang="en-US" dirty="0" smtClean="0"/>
              <a:t>	with You</a:t>
            </a:r>
          </a:p>
          <a:p>
            <a:pPr algn="ctr">
              <a:buNone/>
            </a:pPr>
            <a:r>
              <a:rPr lang="en-US" dirty="0" smtClean="0"/>
              <a:t>When we lift our voices louder still</a:t>
            </a:r>
          </a:p>
          <a:p>
            <a:pPr algn="ctr">
              <a:buNone/>
            </a:pPr>
            <a:r>
              <a:rPr lang="en-US" dirty="0" smtClean="0"/>
              <a:t>Can You hear us? Can You feel</a:t>
            </a:r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Our Love Is Loud (4 of 7)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8956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love You Lord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love You, we love You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love You Lord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love You, we love You</a:t>
            </a:r>
          </a:p>
          <a:p>
            <a:pPr algn="ctr"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(x2)</a:t>
            </a: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Our Love Is Loud (5 of 7)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048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And our love is big, our love is loud</a:t>
            </a:r>
          </a:p>
          <a:p>
            <a:pPr algn="ctr">
              <a:buNone/>
            </a:pPr>
            <a:r>
              <a:rPr lang="en-US" dirty="0" smtClean="0"/>
              <a:t>Fill this place with this love now</a:t>
            </a:r>
          </a:p>
          <a:p>
            <a:pPr algn="ctr">
              <a:buNone/>
            </a:pPr>
            <a:r>
              <a:rPr lang="en-US" dirty="0" smtClean="0"/>
              <a:t>And our love is big, our love is loud</a:t>
            </a:r>
          </a:p>
          <a:p>
            <a:pPr algn="ctr">
              <a:buNone/>
            </a:pPr>
            <a:r>
              <a:rPr lang="en-US" dirty="0" smtClean="0"/>
              <a:t>Fill this place with this love now</a:t>
            </a:r>
          </a:p>
          <a:p>
            <a:pPr algn="ctr">
              <a:buNone/>
            </a:pPr>
            <a:r>
              <a:rPr lang="en-US" dirty="0" smtClean="0"/>
              <a:t>(Fill our lungs, we sing it now)</a:t>
            </a:r>
          </a:p>
          <a:p>
            <a:pPr algn="ctr">
              <a:buNone/>
            </a:pPr>
            <a:endParaRPr lang="en-US" sz="1800" b="1" dirty="0" smtClean="0"/>
          </a:p>
          <a:p>
            <a:pPr algn="ctr">
              <a:buNone/>
            </a:pPr>
            <a:endParaRPr lang="en-US" sz="1800" b="1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Our Love Is Loud (6 of 7)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971800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love You Lord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love You, we love You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love You Lord</a:t>
            </a:r>
          </a:p>
          <a:p>
            <a:pPr algn="ctr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love You, we love You</a:t>
            </a:r>
          </a:p>
          <a:p>
            <a:pPr algn="ctr"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(x2)</a:t>
            </a:r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533400"/>
            <a:ext cx="6858000" cy="563562"/>
          </a:xfrm>
        </p:spPr>
        <p:txBody>
          <a:bodyPr anchor="t"/>
          <a:lstStyle/>
          <a:p>
            <a:pPr algn="r"/>
            <a:r>
              <a:rPr lang="en-US" sz="1800" b="1" dirty="0" smtClean="0">
                <a:latin typeface="Arial" pitchFamily="34" charset="0"/>
                <a:cs typeface="Arial" pitchFamily="34" charset="0"/>
              </a:rPr>
              <a:t>Our Love Is Loud (7 of 7)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5146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Let’s lift our voices louder still</a:t>
            </a:r>
          </a:p>
          <a:p>
            <a:pPr algn="ctr">
              <a:buNone/>
            </a:pPr>
            <a:r>
              <a:rPr lang="en-US" dirty="0" smtClean="0"/>
              <a:t>Our God is near, our God is here</a:t>
            </a:r>
          </a:p>
          <a:p>
            <a:pPr algn="ctr">
              <a:buNone/>
            </a:pPr>
            <a:r>
              <a:rPr lang="en-US" dirty="0" smtClean="0"/>
              <a:t>Let’s lift our voices louder still</a:t>
            </a:r>
          </a:p>
          <a:p>
            <a:pPr algn="ctr">
              <a:buNone/>
            </a:pPr>
            <a:r>
              <a:rPr lang="en-US" dirty="0" smtClean="0"/>
              <a:t>Our God is near, our God is here</a:t>
            </a: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pe Chapel">
  <a:themeElements>
    <a:clrScheme name="">
      <a:dk1>
        <a:srgbClr val="6E083B"/>
      </a:dk1>
      <a:lt1>
        <a:srgbClr val="EAEAEA"/>
      </a:lt1>
      <a:dk2>
        <a:srgbClr val="6E083B"/>
      </a:dk2>
      <a:lt2>
        <a:srgbClr val="808080"/>
      </a:lt2>
      <a:accent1>
        <a:srgbClr val="BBE0E3"/>
      </a:accent1>
      <a:accent2>
        <a:srgbClr val="333399"/>
      </a:accent2>
      <a:accent3>
        <a:srgbClr val="F3F3F3"/>
      </a:accent3>
      <a:accent4>
        <a:srgbClr val="5D0631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Hope Chapel</Template>
  <TotalTime>68</TotalTime>
  <Words>275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Hope Chapel</vt:lpstr>
      <vt:lpstr>Our Love Is Loud                                         (1 of 7)</vt:lpstr>
      <vt:lpstr>Our Love Is Loud (2 of 7)</vt:lpstr>
      <vt:lpstr>Our Love Is Loud (3 of 7)</vt:lpstr>
      <vt:lpstr>Our Love Is Loud (4 of 7)</vt:lpstr>
      <vt:lpstr>Our Love Is Loud (5 of 7)</vt:lpstr>
      <vt:lpstr>Our Love Is Loud (6 of 7)</vt:lpstr>
      <vt:lpstr>Our Love Is Loud (7 of 7)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Love Is Loud                                        (1 of 3)</dc:title>
  <dc:creator>Rosemary Hulce</dc:creator>
  <cp:lastModifiedBy>Rosemary</cp:lastModifiedBy>
  <cp:revision>19</cp:revision>
  <dcterms:created xsi:type="dcterms:W3CDTF">2010-12-23T05:32:36Z</dcterms:created>
  <dcterms:modified xsi:type="dcterms:W3CDTF">2016-03-12T23:45:26Z</dcterms:modified>
</cp:coreProperties>
</file>