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2" r:id="rId4"/>
    <p:sldId id="263" r:id="rId5"/>
    <p:sldId id="264" r:id="rId6"/>
    <p:sldId id="261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2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fld id="{A10FC231-724A-4425-AC6C-288FCEF1AF0A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3562"/>
          </a:xfrm>
        </p:spPr>
        <p:txBody>
          <a:bodyPr anchor="t"/>
          <a:lstStyle/>
          <a:p>
            <a:r>
              <a:rPr lang="en-US" sz="2400" b="1" dirty="0" smtClean="0"/>
              <a:t>Stronger                                                       </a:t>
            </a:r>
            <a:br>
              <a:rPr lang="en-US" sz="2400" b="1" dirty="0" smtClean="0"/>
            </a:b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(1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667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There is love that came for us</a:t>
            </a:r>
          </a:p>
          <a:p>
            <a:pPr algn="ctr">
              <a:buNone/>
            </a:pPr>
            <a:r>
              <a:rPr lang="en-US" dirty="0" smtClean="0"/>
              <a:t>Humbled to a sinner’s cross</a:t>
            </a:r>
          </a:p>
          <a:p>
            <a:pPr algn="ctr">
              <a:buNone/>
            </a:pPr>
            <a:r>
              <a:rPr lang="en-US" dirty="0" smtClean="0"/>
              <a:t>You broke my shame and sinfulness</a:t>
            </a:r>
          </a:p>
          <a:p>
            <a:pPr algn="ctr">
              <a:buNone/>
            </a:pPr>
            <a:r>
              <a:rPr lang="en-US" dirty="0" smtClean="0"/>
              <a:t>You rose again victorious</a:t>
            </a:r>
          </a:p>
          <a:p>
            <a:pPr algn="ctr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Stronger (2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9718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Faithfulness none can deny</a:t>
            </a:r>
          </a:p>
          <a:p>
            <a:pPr algn="ctr">
              <a:buNone/>
            </a:pPr>
            <a:r>
              <a:rPr lang="en-US" dirty="0" smtClean="0"/>
              <a:t>Through the storm and through the fire</a:t>
            </a:r>
          </a:p>
          <a:p>
            <a:pPr algn="ctr">
              <a:buNone/>
            </a:pPr>
            <a:r>
              <a:rPr lang="en-US" dirty="0" smtClean="0"/>
              <a:t>There is truth that sets me free</a:t>
            </a:r>
          </a:p>
          <a:p>
            <a:pPr algn="ctr">
              <a:buNone/>
            </a:pPr>
            <a:r>
              <a:rPr lang="en-US" dirty="0" smtClean="0"/>
              <a:t>Jesus Christ, who lives in me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18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Stronger (3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124200"/>
          </a:xfrm>
        </p:spPr>
        <p:txBody>
          <a:bodyPr/>
          <a:lstStyle/>
          <a:p>
            <a:pPr algn="ctr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Chorus</a:t>
            </a:r>
          </a:p>
          <a:p>
            <a:pPr algn="ctr">
              <a:buNone/>
            </a:pPr>
            <a:r>
              <a:rPr lang="en-US" dirty="0" smtClean="0"/>
              <a:t>You are stronger, You are stronger</a:t>
            </a:r>
          </a:p>
          <a:p>
            <a:pPr algn="ctr">
              <a:buNone/>
            </a:pPr>
            <a:r>
              <a:rPr lang="en-US" dirty="0" smtClean="0"/>
              <a:t>Sin is broken, You have saved me</a:t>
            </a:r>
          </a:p>
          <a:p>
            <a:pPr algn="ctr">
              <a:buNone/>
            </a:pPr>
            <a:r>
              <a:rPr lang="en-US" dirty="0" smtClean="0"/>
              <a:t>It is written Christ is risen </a:t>
            </a:r>
          </a:p>
          <a:p>
            <a:pPr algn="ctr">
              <a:buNone/>
            </a:pPr>
            <a:r>
              <a:rPr lang="en-US" dirty="0" smtClean="0"/>
              <a:t>Jesus You are Lord of all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1800" dirty="0" smtClean="0"/>
          </a:p>
          <a:p>
            <a:pPr algn="ctr"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Stronger (4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048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No beginning and no end</a:t>
            </a:r>
          </a:p>
          <a:p>
            <a:pPr algn="ctr">
              <a:buNone/>
            </a:pPr>
            <a:r>
              <a:rPr lang="en-US" dirty="0" smtClean="0"/>
              <a:t>You’re my hope and my defense</a:t>
            </a:r>
          </a:p>
          <a:p>
            <a:pPr algn="ctr">
              <a:buNone/>
            </a:pPr>
            <a:r>
              <a:rPr lang="en-US" dirty="0" smtClean="0"/>
              <a:t>You came to seek and save the lost</a:t>
            </a:r>
          </a:p>
          <a:p>
            <a:pPr algn="ctr">
              <a:buNone/>
            </a:pPr>
            <a:r>
              <a:rPr lang="en-US" dirty="0" smtClean="0"/>
              <a:t>You paid it all upon the cross</a:t>
            </a:r>
          </a:p>
          <a:p>
            <a:pPr algn="ctr">
              <a:buNone/>
            </a:pPr>
            <a:endParaRPr lang="en-US" sz="18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Stronger (5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124200"/>
          </a:xfrm>
        </p:spPr>
        <p:txBody>
          <a:bodyPr/>
          <a:lstStyle/>
          <a:p>
            <a:pPr algn="ctr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Chorus</a:t>
            </a:r>
          </a:p>
          <a:p>
            <a:pPr algn="ctr">
              <a:buNone/>
            </a:pPr>
            <a:r>
              <a:rPr lang="en-US" dirty="0" smtClean="0"/>
              <a:t>You are stronger, You are stronger</a:t>
            </a:r>
          </a:p>
          <a:p>
            <a:pPr algn="ctr">
              <a:buNone/>
            </a:pPr>
            <a:r>
              <a:rPr lang="en-US" dirty="0" smtClean="0"/>
              <a:t>Sin is broken, You have saved me</a:t>
            </a:r>
          </a:p>
          <a:p>
            <a:pPr algn="ctr">
              <a:buNone/>
            </a:pPr>
            <a:r>
              <a:rPr lang="en-US" dirty="0" smtClean="0"/>
              <a:t>It is written Christ is risen </a:t>
            </a:r>
          </a:p>
          <a:p>
            <a:pPr algn="ctr">
              <a:buNone/>
            </a:pPr>
            <a:r>
              <a:rPr lang="en-US" dirty="0" smtClean="0"/>
              <a:t>Jesus You are Lord of all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1800" dirty="0" smtClean="0"/>
          </a:p>
          <a:p>
            <a:pPr algn="ctr"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Stronger (6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1371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So let Your name be lifted higher</a:t>
            </a:r>
          </a:p>
          <a:p>
            <a:pPr algn="ctr">
              <a:buNone/>
            </a:pPr>
            <a:r>
              <a:rPr lang="en-US" dirty="0" smtClean="0"/>
              <a:t>Be lifted higher, be lifted higher               </a:t>
            </a:r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18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Stronger (7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124200"/>
          </a:xfrm>
        </p:spPr>
        <p:txBody>
          <a:bodyPr/>
          <a:lstStyle/>
          <a:p>
            <a:pPr algn="ctr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Chorus</a:t>
            </a:r>
          </a:p>
          <a:p>
            <a:pPr algn="ctr">
              <a:buNone/>
            </a:pPr>
            <a:r>
              <a:rPr lang="en-US" dirty="0" smtClean="0"/>
              <a:t>You are stronger, You are stronger</a:t>
            </a:r>
          </a:p>
          <a:p>
            <a:pPr algn="ctr">
              <a:buNone/>
            </a:pPr>
            <a:r>
              <a:rPr lang="en-US" dirty="0" smtClean="0"/>
              <a:t>Sin is broken, You have saved me</a:t>
            </a:r>
          </a:p>
          <a:p>
            <a:pPr algn="ctr">
              <a:buNone/>
            </a:pPr>
            <a:r>
              <a:rPr lang="en-US" dirty="0" smtClean="0"/>
              <a:t>It is written Christ is risen </a:t>
            </a:r>
          </a:p>
          <a:p>
            <a:pPr algn="ctr">
              <a:buNone/>
            </a:pPr>
            <a:r>
              <a:rPr lang="en-US" dirty="0" smtClean="0"/>
              <a:t>Jesus You are Lord of all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1800" dirty="0" smtClean="0"/>
          </a:p>
          <a:p>
            <a:pPr algn="ctr"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peTemplate">
  <a:themeElements>
    <a:clrScheme name="">
      <a:dk1>
        <a:srgbClr val="6E083B"/>
      </a:dk1>
      <a:lt1>
        <a:srgbClr val="EAEAEA"/>
      </a:lt1>
      <a:dk2>
        <a:srgbClr val="6E083B"/>
      </a:dk2>
      <a:lt2>
        <a:srgbClr val="808080"/>
      </a:lt2>
      <a:accent1>
        <a:srgbClr val="BBE0E3"/>
      </a:accent1>
      <a:accent2>
        <a:srgbClr val="333399"/>
      </a:accent2>
      <a:accent3>
        <a:srgbClr val="F3F3F3"/>
      </a:accent3>
      <a:accent4>
        <a:srgbClr val="5D063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HopeTemplate</Template>
  <TotalTime>18</TotalTime>
  <Words>208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HopeTemplate</vt:lpstr>
      <vt:lpstr>Stronger                                                        (1 of 7)</vt:lpstr>
      <vt:lpstr>Stronger (2 of 7)</vt:lpstr>
      <vt:lpstr>Stronger (3 of 7)</vt:lpstr>
      <vt:lpstr>Stronger (4 of 7)</vt:lpstr>
      <vt:lpstr>Stronger (5 of 7)</vt:lpstr>
      <vt:lpstr>Stronger (6 of 7)</vt:lpstr>
      <vt:lpstr>Stronger (7 of 7)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Stronger                                                       (1 of 2)</dc:title>
  <dc:creator>Rosemary Hulce</dc:creator>
  <cp:lastModifiedBy>Rosemary</cp:lastModifiedBy>
  <cp:revision>16</cp:revision>
  <dcterms:created xsi:type="dcterms:W3CDTF">2010-11-03T15:14:16Z</dcterms:created>
  <dcterms:modified xsi:type="dcterms:W3CDTF">2016-04-24T04:07:54Z</dcterms:modified>
</cp:coreProperties>
</file>