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2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fld id="{A10FC231-724A-4425-AC6C-288FCEF1AF0A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533400"/>
            <a:ext cx="7315200" cy="563562"/>
          </a:xfrm>
        </p:spPr>
        <p:txBody>
          <a:bodyPr anchor="t"/>
          <a:lstStyle/>
          <a:p>
            <a:pPr algn="l"/>
            <a:r>
              <a:rPr lang="en-US" sz="2400" b="1" dirty="0" smtClean="0"/>
              <a:t>Enough         </a:t>
            </a:r>
            <a:r>
              <a:rPr lang="en-US" sz="2400" b="1" dirty="0" smtClean="0"/>
              <a:t>                                                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(1 of 6)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3124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You are my supply</a:t>
            </a:r>
          </a:p>
          <a:p>
            <a:pPr>
              <a:buNone/>
            </a:pPr>
            <a:r>
              <a:rPr lang="en-US" dirty="0" smtClean="0"/>
              <a:t>My breath of life</a:t>
            </a:r>
          </a:p>
          <a:p>
            <a:pPr>
              <a:buNone/>
            </a:pPr>
            <a:r>
              <a:rPr lang="en-US" dirty="0" smtClean="0"/>
              <a:t>Still more awesome than I know</a:t>
            </a:r>
          </a:p>
          <a:p>
            <a:pPr>
              <a:buNone/>
            </a:pPr>
            <a:r>
              <a:rPr lang="en-US" dirty="0" smtClean="0"/>
              <a:t>You are my reward</a:t>
            </a:r>
          </a:p>
          <a:p>
            <a:pPr>
              <a:buNone/>
            </a:pPr>
            <a:r>
              <a:rPr lang="en-US" dirty="0" smtClean="0"/>
              <a:t>Worth living for</a:t>
            </a:r>
          </a:p>
          <a:p>
            <a:pPr>
              <a:buNone/>
            </a:pPr>
            <a:r>
              <a:rPr lang="en-US" dirty="0" smtClean="0"/>
              <a:t>Still more awesome than I know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Enough (2 of 6)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2971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All of You is more than enough for</a:t>
            </a:r>
          </a:p>
          <a:p>
            <a:pPr>
              <a:buNone/>
            </a:pPr>
            <a:r>
              <a:rPr lang="en-US" dirty="0" smtClean="0"/>
              <a:t>All of me for every thirst and</a:t>
            </a:r>
          </a:p>
          <a:p>
            <a:pPr>
              <a:buNone/>
            </a:pPr>
            <a:r>
              <a:rPr lang="en-US" dirty="0" smtClean="0"/>
              <a:t>Every need You satisfy me</a:t>
            </a:r>
          </a:p>
          <a:p>
            <a:pPr>
              <a:buNone/>
            </a:pPr>
            <a:r>
              <a:rPr lang="en-US" dirty="0" smtClean="0"/>
              <a:t>With Your love and all I have in You</a:t>
            </a:r>
          </a:p>
          <a:p>
            <a:pPr>
              <a:buNone/>
            </a:pPr>
            <a:r>
              <a:rPr lang="en-US" dirty="0" smtClean="0"/>
              <a:t>Is more than enough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Enough (3 of 6)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3581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You’re my sacrifice</a:t>
            </a:r>
          </a:p>
          <a:p>
            <a:pPr>
              <a:buNone/>
            </a:pPr>
            <a:r>
              <a:rPr lang="en-US" dirty="0" smtClean="0"/>
              <a:t>Of greatest price</a:t>
            </a:r>
          </a:p>
          <a:p>
            <a:pPr>
              <a:buNone/>
            </a:pPr>
            <a:r>
              <a:rPr lang="en-US" dirty="0" smtClean="0"/>
              <a:t>Still more awesome than I know</a:t>
            </a:r>
          </a:p>
          <a:p>
            <a:pPr>
              <a:buNone/>
            </a:pPr>
            <a:r>
              <a:rPr lang="en-US" dirty="0" smtClean="0"/>
              <a:t>You’re my coming King</a:t>
            </a:r>
          </a:p>
          <a:p>
            <a:pPr>
              <a:buNone/>
            </a:pPr>
            <a:r>
              <a:rPr lang="en-US" dirty="0" smtClean="0"/>
              <a:t>You are everything</a:t>
            </a:r>
          </a:p>
          <a:p>
            <a:pPr>
              <a:buNone/>
            </a:pPr>
            <a:r>
              <a:rPr lang="en-US" dirty="0" smtClean="0"/>
              <a:t>Still more awesome than I know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Enough (4 of 6)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2667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All of You is more than enough for</a:t>
            </a:r>
          </a:p>
          <a:p>
            <a:pPr>
              <a:buNone/>
            </a:pPr>
            <a:r>
              <a:rPr lang="en-US" dirty="0" smtClean="0"/>
              <a:t>All of me for every thirst and</a:t>
            </a:r>
          </a:p>
          <a:p>
            <a:pPr>
              <a:buNone/>
            </a:pPr>
            <a:r>
              <a:rPr lang="en-US" dirty="0" smtClean="0"/>
              <a:t>Every need You satisfy me</a:t>
            </a:r>
          </a:p>
          <a:p>
            <a:pPr>
              <a:buNone/>
            </a:pPr>
            <a:r>
              <a:rPr lang="en-US" dirty="0" smtClean="0"/>
              <a:t>With Your love and all I have in You</a:t>
            </a:r>
          </a:p>
          <a:p>
            <a:pPr>
              <a:buNone/>
            </a:pPr>
            <a:r>
              <a:rPr lang="en-US" dirty="0" smtClean="0"/>
              <a:t>Is more than enough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Enough (5 of 6)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3352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More than all I want</a:t>
            </a:r>
          </a:p>
          <a:p>
            <a:pPr>
              <a:buNone/>
            </a:pPr>
            <a:r>
              <a:rPr lang="en-US" dirty="0" smtClean="0"/>
              <a:t>More than all I need</a:t>
            </a:r>
          </a:p>
          <a:p>
            <a:pPr>
              <a:buNone/>
            </a:pPr>
            <a:r>
              <a:rPr lang="en-US" dirty="0" smtClean="0"/>
              <a:t>You are more than enough for me</a:t>
            </a:r>
          </a:p>
          <a:p>
            <a:pPr>
              <a:buNone/>
            </a:pPr>
            <a:r>
              <a:rPr lang="en-US" dirty="0" smtClean="0"/>
              <a:t>More than all I know</a:t>
            </a:r>
          </a:p>
          <a:p>
            <a:pPr>
              <a:buNone/>
            </a:pPr>
            <a:r>
              <a:rPr lang="en-US" dirty="0" smtClean="0"/>
              <a:t>More than all I can see</a:t>
            </a:r>
          </a:p>
          <a:p>
            <a:pPr>
              <a:buNone/>
            </a:pPr>
            <a:r>
              <a:rPr lang="en-US" dirty="0" smtClean="0"/>
              <a:t>You are more than enough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Enough (6 of 6)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304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All of You is more than enough for</a:t>
            </a:r>
          </a:p>
          <a:p>
            <a:pPr>
              <a:buNone/>
            </a:pPr>
            <a:r>
              <a:rPr lang="en-US" dirty="0" smtClean="0"/>
              <a:t>All of me for every thirst and</a:t>
            </a:r>
          </a:p>
          <a:p>
            <a:pPr>
              <a:buNone/>
            </a:pPr>
            <a:r>
              <a:rPr lang="en-US" dirty="0" smtClean="0"/>
              <a:t>Every need You satisfy me</a:t>
            </a:r>
          </a:p>
          <a:p>
            <a:pPr>
              <a:buNone/>
            </a:pPr>
            <a:r>
              <a:rPr lang="en-US" dirty="0" smtClean="0"/>
              <a:t>With Your love and all I have in You</a:t>
            </a:r>
          </a:p>
          <a:p>
            <a:pPr>
              <a:buNone/>
            </a:pPr>
            <a:r>
              <a:rPr lang="en-US" dirty="0" smtClean="0"/>
              <a:t>Is more than enough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peTemplate">
  <a:themeElements>
    <a:clrScheme name="">
      <a:dk1>
        <a:srgbClr val="6E083B"/>
      </a:dk1>
      <a:lt1>
        <a:srgbClr val="EAEAEA"/>
      </a:lt1>
      <a:dk2>
        <a:srgbClr val="6E083B"/>
      </a:dk2>
      <a:lt2>
        <a:srgbClr val="808080"/>
      </a:lt2>
      <a:accent1>
        <a:srgbClr val="BBE0E3"/>
      </a:accent1>
      <a:accent2>
        <a:srgbClr val="333399"/>
      </a:accent2>
      <a:accent3>
        <a:srgbClr val="F3F3F3"/>
      </a:accent3>
      <a:accent4>
        <a:srgbClr val="5D0631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HopeTemplate</Template>
  <TotalTime>204</TotalTime>
  <Words>220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HopeTemplate</vt:lpstr>
      <vt:lpstr>Enough                                                              (1 of 6)</vt:lpstr>
      <vt:lpstr>Enough (2 of 6)</vt:lpstr>
      <vt:lpstr>Enough (3 of 6)</vt:lpstr>
      <vt:lpstr>Enough (4 of 6)</vt:lpstr>
      <vt:lpstr>Enough (5 of 6)</vt:lpstr>
      <vt:lpstr>Enough (6 of 6)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Enough                                                        (1 of 2)</dc:title>
  <dc:creator>Rosemary Hulce</dc:creator>
  <cp:lastModifiedBy>Rosemary</cp:lastModifiedBy>
  <cp:revision>26</cp:revision>
  <dcterms:created xsi:type="dcterms:W3CDTF">2010-10-28T04:58:37Z</dcterms:created>
  <dcterms:modified xsi:type="dcterms:W3CDTF">2014-08-30T18:24:29Z</dcterms:modified>
</cp:coreProperties>
</file>