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30972-EBEB-41E5-9719-3540472C89BB}" v="14" dt="2024-05-11T03:09:5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Borse" userId="fad5e115a9a5c300" providerId="LiveId" clId="{1D630972-EBEB-41E5-9719-3540472C89BB}"/>
    <pc:docChg chg="modSld">
      <pc:chgData name="Vaishnavi Borse" userId="fad5e115a9a5c300" providerId="LiveId" clId="{1D630972-EBEB-41E5-9719-3540472C89BB}" dt="2024-05-11T03:09:52.593" v="32"/>
      <pc:docMkLst>
        <pc:docMk/>
      </pc:docMkLst>
      <pc:sldChg chg="modSp mod">
        <pc:chgData name="Vaishnavi Borse" userId="fad5e115a9a5c300" providerId="LiveId" clId="{1D630972-EBEB-41E5-9719-3540472C89BB}" dt="2024-05-06T05:00:22.471" v="26" actId="20577"/>
        <pc:sldMkLst>
          <pc:docMk/>
          <pc:sldMk cId="3394351753" sldId="265"/>
        </pc:sldMkLst>
        <pc:spChg chg="mod">
          <ac:chgData name="Vaishnavi Borse" userId="fad5e115a9a5c300" providerId="LiveId" clId="{1D630972-EBEB-41E5-9719-3540472C89BB}" dt="2024-05-06T05:00:22.471" v="26" actId="20577"/>
          <ac:spMkLst>
            <pc:docMk/>
            <pc:sldMk cId="3394351753" sldId="265"/>
            <ac:spMk id="4" creationId="{BF3CBEAC-0635-76BE-9874-DB5CB476633A}"/>
          </ac:spMkLst>
        </pc:spChg>
      </pc:sldChg>
      <pc:sldChg chg="modAnim">
        <pc:chgData name="Vaishnavi Borse" userId="fad5e115a9a5c300" providerId="LiveId" clId="{1D630972-EBEB-41E5-9719-3540472C89BB}" dt="2024-05-11T03:09:52.593" v="32"/>
        <pc:sldMkLst>
          <pc:docMk/>
          <pc:sldMk cId="1684941987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89C00-9F66-4D0A-8928-5BE4F8DB48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E657C-454D-4A95-A6BA-5049BDFD0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of project </a:t>
          </a:r>
        </a:p>
      </dgm:t>
    </dgm:pt>
    <dgm:pt modelId="{0D5B7EFB-1671-4FFE-BCF3-A95D7038C542}" type="parTrans" cxnId="{74383492-BC6F-4648-891C-34C06A705CCC}">
      <dgm:prSet/>
      <dgm:spPr/>
      <dgm:t>
        <a:bodyPr/>
        <a:lstStyle/>
        <a:p>
          <a:endParaRPr lang="en-US"/>
        </a:p>
      </dgm:t>
    </dgm:pt>
    <dgm:pt modelId="{B8E378EA-3A12-4DEC-9F17-93858D8DECE9}" type="sibTrans" cxnId="{74383492-BC6F-4648-891C-34C06A705CCC}">
      <dgm:prSet/>
      <dgm:spPr/>
      <dgm:t>
        <a:bodyPr/>
        <a:lstStyle/>
        <a:p>
          <a:endParaRPr lang="en-US"/>
        </a:p>
      </dgm:t>
    </dgm:pt>
    <dgm:pt modelId="{9A9EF014-EFD0-42CC-94ED-ADA88F573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Functionality of project</a:t>
          </a:r>
        </a:p>
      </dgm:t>
    </dgm:pt>
    <dgm:pt modelId="{347FADD9-F2B7-4433-B412-9E6961CB9DB8}" type="parTrans" cxnId="{539CF98A-B235-4BB3-9BD8-EF8B14D0A402}">
      <dgm:prSet/>
      <dgm:spPr/>
      <dgm:t>
        <a:bodyPr/>
        <a:lstStyle/>
        <a:p>
          <a:endParaRPr lang="en-US"/>
        </a:p>
      </dgm:t>
    </dgm:pt>
    <dgm:pt modelId="{918B2FF6-9840-40AF-8CE3-11504042671D}" type="sibTrans" cxnId="{539CF98A-B235-4BB3-9BD8-EF8B14D0A402}">
      <dgm:prSet/>
      <dgm:spPr/>
      <dgm:t>
        <a:bodyPr/>
        <a:lstStyle/>
        <a:p>
          <a:endParaRPr lang="en-US"/>
        </a:p>
      </dgm:t>
    </dgm:pt>
    <dgm:pt modelId="{AABB5D5A-A167-491C-8116-D8E9F3C55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Data types used in project</a:t>
          </a:r>
        </a:p>
      </dgm:t>
    </dgm:pt>
    <dgm:pt modelId="{20AAFF76-B762-404E-B77A-B2FCEA2482CD}" type="parTrans" cxnId="{327C48AA-CD11-4F8E-871A-23C050C47E13}">
      <dgm:prSet/>
      <dgm:spPr/>
      <dgm:t>
        <a:bodyPr/>
        <a:lstStyle/>
        <a:p>
          <a:endParaRPr lang="en-US"/>
        </a:p>
      </dgm:t>
    </dgm:pt>
    <dgm:pt modelId="{4805C37E-DDCE-45F5-8742-52EC504F3975}" type="sibTrans" cxnId="{327C48AA-CD11-4F8E-871A-23C050C47E13}">
      <dgm:prSet/>
      <dgm:spPr/>
      <dgm:t>
        <a:bodyPr/>
        <a:lstStyle/>
        <a:p>
          <a:endParaRPr lang="en-US"/>
        </a:p>
      </dgm:t>
    </dgm:pt>
    <dgm:pt modelId="{2FD9D031-1E0B-4ECC-8D04-BA7A3504A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predefine module/libraries used in project</a:t>
          </a:r>
        </a:p>
      </dgm:t>
    </dgm:pt>
    <dgm:pt modelId="{36FD217E-D3D1-4AC9-B5E1-C37931938358}" type="parTrans" cxnId="{EB9A486B-6EA2-421A-9285-0FB779CC4B5F}">
      <dgm:prSet/>
      <dgm:spPr/>
      <dgm:t>
        <a:bodyPr/>
        <a:lstStyle/>
        <a:p>
          <a:endParaRPr lang="en-US"/>
        </a:p>
      </dgm:t>
    </dgm:pt>
    <dgm:pt modelId="{4B2F684E-87A2-4CFD-B852-04527B5976F7}" type="sibTrans" cxnId="{EB9A486B-6EA2-421A-9285-0FB779CC4B5F}">
      <dgm:prSet/>
      <dgm:spPr/>
      <dgm:t>
        <a:bodyPr/>
        <a:lstStyle/>
        <a:p>
          <a:endParaRPr lang="en-US"/>
        </a:p>
      </dgm:t>
    </dgm:pt>
    <dgm:pt modelId="{A4AA57F7-D0F3-4984-BC7A-6D373174D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predefined function.</a:t>
          </a:r>
        </a:p>
      </dgm:t>
    </dgm:pt>
    <dgm:pt modelId="{4323A830-9A09-43FE-B1F5-B349432D0AF0}" type="parTrans" cxnId="{08F009D6-E4E6-4123-81CB-C6810C5FCA54}">
      <dgm:prSet/>
      <dgm:spPr/>
      <dgm:t>
        <a:bodyPr/>
        <a:lstStyle/>
        <a:p>
          <a:endParaRPr lang="en-US"/>
        </a:p>
      </dgm:t>
    </dgm:pt>
    <dgm:pt modelId="{FF5F433C-B23B-4420-B09B-D9F885E14293}" type="sibTrans" cxnId="{08F009D6-E4E6-4123-81CB-C6810C5FCA54}">
      <dgm:prSet/>
      <dgm:spPr/>
      <dgm:t>
        <a:bodyPr/>
        <a:lstStyle/>
        <a:p>
          <a:endParaRPr lang="en-US"/>
        </a:p>
      </dgm:t>
    </dgm:pt>
    <dgm:pt modelId="{927989C0-D002-4E86-A455-8028C13B16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of Code.</a:t>
          </a:r>
        </a:p>
      </dgm:t>
    </dgm:pt>
    <dgm:pt modelId="{73FC6BA0-A2EA-42B6-BFC4-0516B75F2D7D}" type="parTrans" cxnId="{A3666A79-2F24-4397-A367-28A422AC7AE7}">
      <dgm:prSet/>
      <dgm:spPr/>
      <dgm:t>
        <a:bodyPr/>
        <a:lstStyle/>
        <a:p>
          <a:endParaRPr lang="en-US"/>
        </a:p>
      </dgm:t>
    </dgm:pt>
    <dgm:pt modelId="{BF2B8C94-2A52-4AF6-A31A-A9DFA62182E0}" type="sibTrans" cxnId="{A3666A79-2F24-4397-A367-28A422AC7AE7}">
      <dgm:prSet/>
      <dgm:spPr/>
      <dgm:t>
        <a:bodyPr/>
        <a:lstStyle/>
        <a:p>
          <a:endParaRPr lang="en-US"/>
        </a:p>
      </dgm:t>
    </dgm:pt>
    <dgm:pt modelId="{0F63C9FB-897B-4908-85FC-C05867C75FD7}" type="pres">
      <dgm:prSet presAssocID="{2C989C00-9F66-4D0A-8928-5BE4F8DB483C}" presName="root" presStyleCnt="0">
        <dgm:presLayoutVars>
          <dgm:dir/>
          <dgm:resizeHandles val="exact"/>
        </dgm:presLayoutVars>
      </dgm:prSet>
      <dgm:spPr/>
    </dgm:pt>
    <dgm:pt modelId="{D7F324EF-0611-4AF8-AFB9-194069E6DC7D}" type="pres">
      <dgm:prSet presAssocID="{306E657C-454D-4A95-A6BA-5049BDFD066A}" presName="compNode" presStyleCnt="0"/>
      <dgm:spPr/>
    </dgm:pt>
    <dgm:pt modelId="{61D424B6-3B80-4C92-B3DE-3A8AD9CC862B}" type="pres">
      <dgm:prSet presAssocID="{306E657C-454D-4A95-A6BA-5049BDFD066A}" presName="bgRect" presStyleLbl="bgShp" presStyleIdx="0" presStyleCnt="6"/>
      <dgm:spPr/>
    </dgm:pt>
    <dgm:pt modelId="{D5F80F96-8C45-41CC-9F61-BDBDDBF498CE}" type="pres">
      <dgm:prSet presAssocID="{306E657C-454D-4A95-A6BA-5049BDFD06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1357267-B6AA-46ED-A64D-1700F56DC62B}" type="pres">
      <dgm:prSet presAssocID="{306E657C-454D-4A95-A6BA-5049BDFD066A}" presName="spaceRect" presStyleCnt="0"/>
      <dgm:spPr/>
    </dgm:pt>
    <dgm:pt modelId="{4DFB081C-32D9-4CB8-9E96-F867CB832282}" type="pres">
      <dgm:prSet presAssocID="{306E657C-454D-4A95-A6BA-5049BDFD066A}" presName="parTx" presStyleLbl="revTx" presStyleIdx="0" presStyleCnt="6">
        <dgm:presLayoutVars>
          <dgm:chMax val="0"/>
          <dgm:chPref val="0"/>
        </dgm:presLayoutVars>
      </dgm:prSet>
      <dgm:spPr/>
    </dgm:pt>
    <dgm:pt modelId="{C1D6BB46-864D-4791-B473-3CB7530A504C}" type="pres">
      <dgm:prSet presAssocID="{B8E378EA-3A12-4DEC-9F17-93858D8DECE9}" presName="sibTrans" presStyleCnt="0"/>
      <dgm:spPr/>
    </dgm:pt>
    <dgm:pt modelId="{80615B23-367C-4C75-9CCA-A105BE242505}" type="pres">
      <dgm:prSet presAssocID="{9A9EF014-EFD0-42CC-94ED-ADA88F573E95}" presName="compNode" presStyleCnt="0"/>
      <dgm:spPr/>
    </dgm:pt>
    <dgm:pt modelId="{1582FF47-9973-4F50-BF1C-2F730C3EA86B}" type="pres">
      <dgm:prSet presAssocID="{9A9EF014-EFD0-42CC-94ED-ADA88F573E95}" presName="bgRect" presStyleLbl="bgShp" presStyleIdx="1" presStyleCnt="6"/>
      <dgm:spPr/>
    </dgm:pt>
    <dgm:pt modelId="{CC6C31FA-A85D-4EC5-A71E-713BEE9A1D23}" type="pres">
      <dgm:prSet presAssocID="{9A9EF014-EFD0-42CC-94ED-ADA88F573E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7690F2-FB82-44E8-B503-BA2A19D32F49}" type="pres">
      <dgm:prSet presAssocID="{9A9EF014-EFD0-42CC-94ED-ADA88F573E95}" presName="spaceRect" presStyleCnt="0"/>
      <dgm:spPr/>
    </dgm:pt>
    <dgm:pt modelId="{F7B7F051-B50C-483A-8197-20E84631C6BA}" type="pres">
      <dgm:prSet presAssocID="{9A9EF014-EFD0-42CC-94ED-ADA88F573E95}" presName="parTx" presStyleLbl="revTx" presStyleIdx="1" presStyleCnt="6">
        <dgm:presLayoutVars>
          <dgm:chMax val="0"/>
          <dgm:chPref val="0"/>
        </dgm:presLayoutVars>
      </dgm:prSet>
      <dgm:spPr/>
    </dgm:pt>
    <dgm:pt modelId="{DB847B91-C83B-43DA-BBF5-E2BE9B4D46C6}" type="pres">
      <dgm:prSet presAssocID="{918B2FF6-9840-40AF-8CE3-11504042671D}" presName="sibTrans" presStyleCnt="0"/>
      <dgm:spPr/>
    </dgm:pt>
    <dgm:pt modelId="{C740319C-731F-4CC7-8863-87AC4A837943}" type="pres">
      <dgm:prSet presAssocID="{AABB5D5A-A167-491C-8116-D8E9F3C55D26}" presName="compNode" presStyleCnt="0"/>
      <dgm:spPr/>
    </dgm:pt>
    <dgm:pt modelId="{E91511BD-BBD9-492A-8EE4-454879354A9B}" type="pres">
      <dgm:prSet presAssocID="{AABB5D5A-A167-491C-8116-D8E9F3C55D26}" presName="bgRect" presStyleLbl="bgShp" presStyleIdx="2" presStyleCnt="6"/>
      <dgm:spPr/>
    </dgm:pt>
    <dgm:pt modelId="{0E17A817-ADA7-4AD8-A8BD-8F75BA0F857B}" type="pres">
      <dgm:prSet presAssocID="{AABB5D5A-A167-491C-8116-D8E9F3C55D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054165-9E56-4E8A-9E4E-116D2ECEB8C6}" type="pres">
      <dgm:prSet presAssocID="{AABB5D5A-A167-491C-8116-D8E9F3C55D26}" presName="spaceRect" presStyleCnt="0"/>
      <dgm:spPr/>
    </dgm:pt>
    <dgm:pt modelId="{3E1188CB-35C0-44D9-9EA7-70805420AF63}" type="pres">
      <dgm:prSet presAssocID="{AABB5D5A-A167-491C-8116-D8E9F3C55D26}" presName="parTx" presStyleLbl="revTx" presStyleIdx="2" presStyleCnt="6">
        <dgm:presLayoutVars>
          <dgm:chMax val="0"/>
          <dgm:chPref val="0"/>
        </dgm:presLayoutVars>
      </dgm:prSet>
      <dgm:spPr/>
    </dgm:pt>
    <dgm:pt modelId="{59EBCCC5-D357-43D5-956B-DCECCE3FE36D}" type="pres">
      <dgm:prSet presAssocID="{4805C37E-DDCE-45F5-8742-52EC504F3975}" presName="sibTrans" presStyleCnt="0"/>
      <dgm:spPr/>
    </dgm:pt>
    <dgm:pt modelId="{C92BDDF1-326E-45E1-9949-CCE1AD891027}" type="pres">
      <dgm:prSet presAssocID="{2FD9D031-1E0B-4ECC-8D04-BA7A3504AC06}" presName="compNode" presStyleCnt="0"/>
      <dgm:spPr/>
    </dgm:pt>
    <dgm:pt modelId="{0BEC0585-25A9-4A9C-BCBD-CA6C8D30BFF9}" type="pres">
      <dgm:prSet presAssocID="{2FD9D031-1E0B-4ECC-8D04-BA7A3504AC06}" presName="bgRect" presStyleLbl="bgShp" presStyleIdx="3" presStyleCnt="6"/>
      <dgm:spPr/>
    </dgm:pt>
    <dgm:pt modelId="{2AB25736-8234-4805-B32A-5F24F8BDB63E}" type="pres">
      <dgm:prSet presAssocID="{2FD9D031-1E0B-4ECC-8D04-BA7A3504AC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A0A3AA7B-632A-4D2C-881A-A4BF407E355B}" type="pres">
      <dgm:prSet presAssocID="{2FD9D031-1E0B-4ECC-8D04-BA7A3504AC06}" presName="spaceRect" presStyleCnt="0"/>
      <dgm:spPr/>
    </dgm:pt>
    <dgm:pt modelId="{511135AC-E6D2-4A4B-9894-B5B38FC77D53}" type="pres">
      <dgm:prSet presAssocID="{2FD9D031-1E0B-4ECC-8D04-BA7A3504AC06}" presName="parTx" presStyleLbl="revTx" presStyleIdx="3" presStyleCnt="6">
        <dgm:presLayoutVars>
          <dgm:chMax val="0"/>
          <dgm:chPref val="0"/>
        </dgm:presLayoutVars>
      </dgm:prSet>
      <dgm:spPr/>
    </dgm:pt>
    <dgm:pt modelId="{423BEDEF-685A-4831-ABEF-47BD4C9BEAB1}" type="pres">
      <dgm:prSet presAssocID="{4B2F684E-87A2-4CFD-B852-04527B5976F7}" presName="sibTrans" presStyleCnt="0"/>
      <dgm:spPr/>
    </dgm:pt>
    <dgm:pt modelId="{1394AA9B-26C7-4E48-98C8-44DCA5826A31}" type="pres">
      <dgm:prSet presAssocID="{A4AA57F7-D0F3-4984-BC7A-6D373174D506}" presName="compNode" presStyleCnt="0"/>
      <dgm:spPr/>
    </dgm:pt>
    <dgm:pt modelId="{31C903D2-3B26-48AC-AE8F-FA1F247FE71B}" type="pres">
      <dgm:prSet presAssocID="{A4AA57F7-D0F3-4984-BC7A-6D373174D506}" presName="bgRect" presStyleLbl="bgShp" presStyleIdx="4" presStyleCnt="6"/>
      <dgm:spPr/>
    </dgm:pt>
    <dgm:pt modelId="{5C67671A-EF95-4546-8CD0-9BF71E97094B}" type="pres">
      <dgm:prSet presAssocID="{A4AA57F7-D0F3-4984-BC7A-6D373174D5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8275843-F0FD-4D57-8155-4B0FF36E78CA}" type="pres">
      <dgm:prSet presAssocID="{A4AA57F7-D0F3-4984-BC7A-6D373174D506}" presName="spaceRect" presStyleCnt="0"/>
      <dgm:spPr/>
    </dgm:pt>
    <dgm:pt modelId="{4FF31862-DD26-4EF0-B44A-DF1133680D77}" type="pres">
      <dgm:prSet presAssocID="{A4AA57F7-D0F3-4984-BC7A-6D373174D506}" presName="parTx" presStyleLbl="revTx" presStyleIdx="4" presStyleCnt="6">
        <dgm:presLayoutVars>
          <dgm:chMax val="0"/>
          <dgm:chPref val="0"/>
        </dgm:presLayoutVars>
      </dgm:prSet>
      <dgm:spPr/>
    </dgm:pt>
    <dgm:pt modelId="{3DE38A34-26D1-42F3-A71D-6CED35E15E41}" type="pres">
      <dgm:prSet presAssocID="{FF5F433C-B23B-4420-B09B-D9F885E14293}" presName="sibTrans" presStyleCnt="0"/>
      <dgm:spPr/>
    </dgm:pt>
    <dgm:pt modelId="{74F1EAD9-01CA-46C9-A727-A764EBC369AE}" type="pres">
      <dgm:prSet presAssocID="{927989C0-D002-4E86-A455-8028C13B167C}" presName="compNode" presStyleCnt="0"/>
      <dgm:spPr/>
    </dgm:pt>
    <dgm:pt modelId="{AFA18391-F259-43BD-9937-7DB2565DFC38}" type="pres">
      <dgm:prSet presAssocID="{927989C0-D002-4E86-A455-8028C13B167C}" presName="bgRect" presStyleLbl="bgShp" presStyleIdx="5" presStyleCnt="6"/>
      <dgm:spPr/>
    </dgm:pt>
    <dgm:pt modelId="{254CA1F6-B56F-497C-BC31-01B2DB53689D}" type="pres">
      <dgm:prSet presAssocID="{927989C0-D002-4E86-A455-8028C13B167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212268-7E36-454D-9E09-9808D9226A79}" type="pres">
      <dgm:prSet presAssocID="{927989C0-D002-4E86-A455-8028C13B167C}" presName="spaceRect" presStyleCnt="0"/>
      <dgm:spPr/>
    </dgm:pt>
    <dgm:pt modelId="{41289A9F-B0FA-48BD-BD78-B4C39CF50257}" type="pres">
      <dgm:prSet presAssocID="{927989C0-D002-4E86-A455-8028C13B167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B9A486B-6EA2-421A-9285-0FB779CC4B5F}" srcId="{2C989C00-9F66-4D0A-8928-5BE4F8DB483C}" destId="{2FD9D031-1E0B-4ECC-8D04-BA7A3504AC06}" srcOrd="3" destOrd="0" parTransId="{36FD217E-D3D1-4AC9-B5E1-C37931938358}" sibTransId="{4B2F684E-87A2-4CFD-B852-04527B5976F7}"/>
    <dgm:cxn modelId="{D7BE414E-79D0-47B3-977B-0CC06C1F4B48}" type="presOf" srcId="{9A9EF014-EFD0-42CC-94ED-ADA88F573E95}" destId="{F7B7F051-B50C-483A-8197-20E84631C6BA}" srcOrd="0" destOrd="0" presId="urn:microsoft.com/office/officeart/2018/2/layout/IconVerticalSolidList"/>
    <dgm:cxn modelId="{23277C72-AFC6-47E9-993C-3553E3739375}" type="presOf" srcId="{AABB5D5A-A167-491C-8116-D8E9F3C55D26}" destId="{3E1188CB-35C0-44D9-9EA7-70805420AF63}" srcOrd="0" destOrd="0" presId="urn:microsoft.com/office/officeart/2018/2/layout/IconVerticalSolidList"/>
    <dgm:cxn modelId="{61B3C472-BA0D-4F5A-98E8-379D5334A708}" type="presOf" srcId="{927989C0-D002-4E86-A455-8028C13B167C}" destId="{41289A9F-B0FA-48BD-BD78-B4C39CF50257}" srcOrd="0" destOrd="0" presId="urn:microsoft.com/office/officeart/2018/2/layout/IconVerticalSolidList"/>
    <dgm:cxn modelId="{A3666A79-2F24-4397-A367-28A422AC7AE7}" srcId="{2C989C00-9F66-4D0A-8928-5BE4F8DB483C}" destId="{927989C0-D002-4E86-A455-8028C13B167C}" srcOrd="5" destOrd="0" parTransId="{73FC6BA0-A2EA-42B6-BFC4-0516B75F2D7D}" sibTransId="{BF2B8C94-2A52-4AF6-A31A-A9DFA62182E0}"/>
    <dgm:cxn modelId="{539CF98A-B235-4BB3-9BD8-EF8B14D0A402}" srcId="{2C989C00-9F66-4D0A-8928-5BE4F8DB483C}" destId="{9A9EF014-EFD0-42CC-94ED-ADA88F573E95}" srcOrd="1" destOrd="0" parTransId="{347FADD9-F2B7-4433-B412-9E6961CB9DB8}" sibTransId="{918B2FF6-9840-40AF-8CE3-11504042671D}"/>
    <dgm:cxn modelId="{74383492-BC6F-4648-891C-34C06A705CCC}" srcId="{2C989C00-9F66-4D0A-8928-5BE4F8DB483C}" destId="{306E657C-454D-4A95-A6BA-5049BDFD066A}" srcOrd="0" destOrd="0" parTransId="{0D5B7EFB-1671-4FFE-BCF3-A95D7038C542}" sibTransId="{B8E378EA-3A12-4DEC-9F17-93858D8DECE9}"/>
    <dgm:cxn modelId="{327C48AA-CD11-4F8E-871A-23C050C47E13}" srcId="{2C989C00-9F66-4D0A-8928-5BE4F8DB483C}" destId="{AABB5D5A-A167-491C-8116-D8E9F3C55D26}" srcOrd="2" destOrd="0" parTransId="{20AAFF76-B762-404E-B77A-B2FCEA2482CD}" sibTransId="{4805C37E-DDCE-45F5-8742-52EC504F3975}"/>
    <dgm:cxn modelId="{2E1EECB7-EF6C-4791-8CE0-F981A199DAA5}" type="presOf" srcId="{2FD9D031-1E0B-4ECC-8D04-BA7A3504AC06}" destId="{511135AC-E6D2-4A4B-9894-B5B38FC77D53}" srcOrd="0" destOrd="0" presId="urn:microsoft.com/office/officeart/2018/2/layout/IconVerticalSolidList"/>
    <dgm:cxn modelId="{FC4752D5-42AA-42AD-8D15-D58C858F82D3}" type="presOf" srcId="{A4AA57F7-D0F3-4984-BC7A-6D373174D506}" destId="{4FF31862-DD26-4EF0-B44A-DF1133680D77}" srcOrd="0" destOrd="0" presId="urn:microsoft.com/office/officeart/2018/2/layout/IconVerticalSolidList"/>
    <dgm:cxn modelId="{08F009D6-E4E6-4123-81CB-C6810C5FCA54}" srcId="{2C989C00-9F66-4D0A-8928-5BE4F8DB483C}" destId="{A4AA57F7-D0F3-4984-BC7A-6D373174D506}" srcOrd="4" destOrd="0" parTransId="{4323A830-9A09-43FE-B1F5-B349432D0AF0}" sibTransId="{FF5F433C-B23B-4420-B09B-D9F885E14293}"/>
    <dgm:cxn modelId="{302146F5-6FB7-4862-B08A-CDE9662BF3A5}" type="presOf" srcId="{2C989C00-9F66-4D0A-8928-5BE4F8DB483C}" destId="{0F63C9FB-897B-4908-85FC-C05867C75FD7}" srcOrd="0" destOrd="0" presId="urn:microsoft.com/office/officeart/2018/2/layout/IconVerticalSolidList"/>
    <dgm:cxn modelId="{213706FF-05CB-4FCB-A987-239E6A64E70E}" type="presOf" srcId="{306E657C-454D-4A95-A6BA-5049BDFD066A}" destId="{4DFB081C-32D9-4CB8-9E96-F867CB832282}" srcOrd="0" destOrd="0" presId="urn:microsoft.com/office/officeart/2018/2/layout/IconVerticalSolidList"/>
    <dgm:cxn modelId="{E03B74F9-2561-4961-8189-57E931B071B0}" type="presParOf" srcId="{0F63C9FB-897B-4908-85FC-C05867C75FD7}" destId="{D7F324EF-0611-4AF8-AFB9-194069E6DC7D}" srcOrd="0" destOrd="0" presId="urn:microsoft.com/office/officeart/2018/2/layout/IconVerticalSolidList"/>
    <dgm:cxn modelId="{655F1E5C-AA08-424D-A7C8-C69FED75A97D}" type="presParOf" srcId="{D7F324EF-0611-4AF8-AFB9-194069E6DC7D}" destId="{61D424B6-3B80-4C92-B3DE-3A8AD9CC862B}" srcOrd="0" destOrd="0" presId="urn:microsoft.com/office/officeart/2018/2/layout/IconVerticalSolidList"/>
    <dgm:cxn modelId="{F6CB15ED-7A1C-41D9-9ACE-7B05C78C871B}" type="presParOf" srcId="{D7F324EF-0611-4AF8-AFB9-194069E6DC7D}" destId="{D5F80F96-8C45-41CC-9F61-BDBDDBF498CE}" srcOrd="1" destOrd="0" presId="urn:microsoft.com/office/officeart/2018/2/layout/IconVerticalSolidList"/>
    <dgm:cxn modelId="{62E250F7-299E-4B5A-BFB9-F17A1ADFECA7}" type="presParOf" srcId="{D7F324EF-0611-4AF8-AFB9-194069E6DC7D}" destId="{F1357267-B6AA-46ED-A64D-1700F56DC62B}" srcOrd="2" destOrd="0" presId="urn:microsoft.com/office/officeart/2018/2/layout/IconVerticalSolidList"/>
    <dgm:cxn modelId="{62E41737-317A-41D4-BC89-D99CD0CD591B}" type="presParOf" srcId="{D7F324EF-0611-4AF8-AFB9-194069E6DC7D}" destId="{4DFB081C-32D9-4CB8-9E96-F867CB832282}" srcOrd="3" destOrd="0" presId="urn:microsoft.com/office/officeart/2018/2/layout/IconVerticalSolidList"/>
    <dgm:cxn modelId="{D41F0EC6-2B64-47CD-824D-D2D96E676D73}" type="presParOf" srcId="{0F63C9FB-897B-4908-85FC-C05867C75FD7}" destId="{C1D6BB46-864D-4791-B473-3CB7530A504C}" srcOrd="1" destOrd="0" presId="urn:microsoft.com/office/officeart/2018/2/layout/IconVerticalSolidList"/>
    <dgm:cxn modelId="{DB871FD4-17B9-4FCA-AB5C-B6141B15201A}" type="presParOf" srcId="{0F63C9FB-897B-4908-85FC-C05867C75FD7}" destId="{80615B23-367C-4C75-9CCA-A105BE242505}" srcOrd="2" destOrd="0" presId="urn:microsoft.com/office/officeart/2018/2/layout/IconVerticalSolidList"/>
    <dgm:cxn modelId="{698ACC6E-A97C-4533-9067-8AF0EBE37B5E}" type="presParOf" srcId="{80615B23-367C-4C75-9CCA-A105BE242505}" destId="{1582FF47-9973-4F50-BF1C-2F730C3EA86B}" srcOrd="0" destOrd="0" presId="urn:microsoft.com/office/officeart/2018/2/layout/IconVerticalSolidList"/>
    <dgm:cxn modelId="{9823B9EC-0070-4F7F-BFC0-A10310C158DB}" type="presParOf" srcId="{80615B23-367C-4C75-9CCA-A105BE242505}" destId="{CC6C31FA-A85D-4EC5-A71E-713BEE9A1D23}" srcOrd="1" destOrd="0" presId="urn:microsoft.com/office/officeart/2018/2/layout/IconVerticalSolidList"/>
    <dgm:cxn modelId="{654EA262-4C37-42B9-BE2E-AD92B0C8569D}" type="presParOf" srcId="{80615B23-367C-4C75-9CCA-A105BE242505}" destId="{DC7690F2-FB82-44E8-B503-BA2A19D32F49}" srcOrd="2" destOrd="0" presId="urn:microsoft.com/office/officeart/2018/2/layout/IconVerticalSolidList"/>
    <dgm:cxn modelId="{56E6DAE5-30D4-4D4B-9C70-8CE1E9588076}" type="presParOf" srcId="{80615B23-367C-4C75-9CCA-A105BE242505}" destId="{F7B7F051-B50C-483A-8197-20E84631C6BA}" srcOrd="3" destOrd="0" presId="urn:microsoft.com/office/officeart/2018/2/layout/IconVerticalSolidList"/>
    <dgm:cxn modelId="{6DA110AC-B750-4225-9977-C102787A057B}" type="presParOf" srcId="{0F63C9FB-897B-4908-85FC-C05867C75FD7}" destId="{DB847B91-C83B-43DA-BBF5-E2BE9B4D46C6}" srcOrd="3" destOrd="0" presId="urn:microsoft.com/office/officeart/2018/2/layout/IconVerticalSolidList"/>
    <dgm:cxn modelId="{B44C496D-2128-4257-B407-8C676EABA929}" type="presParOf" srcId="{0F63C9FB-897B-4908-85FC-C05867C75FD7}" destId="{C740319C-731F-4CC7-8863-87AC4A837943}" srcOrd="4" destOrd="0" presId="urn:microsoft.com/office/officeart/2018/2/layout/IconVerticalSolidList"/>
    <dgm:cxn modelId="{3E477A43-FED0-4D6B-8390-91E0D92D1476}" type="presParOf" srcId="{C740319C-731F-4CC7-8863-87AC4A837943}" destId="{E91511BD-BBD9-492A-8EE4-454879354A9B}" srcOrd="0" destOrd="0" presId="urn:microsoft.com/office/officeart/2018/2/layout/IconVerticalSolidList"/>
    <dgm:cxn modelId="{0C2B711E-5CAC-4DF1-8BAF-B439CBD24903}" type="presParOf" srcId="{C740319C-731F-4CC7-8863-87AC4A837943}" destId="{0E17A817-ADA7-4AD8-A8BD-8F75BA0F857B}" srcOrd="1" destOrd="0" presId="urn:microsoft.com/office/officeart/2018/2/layout/IconVerticalSolidList"/>
    <dgm:cxn modelId="{04786073-B7E1-4DF3-BF44-3C09A37D0EFE}" type="presParOf" srcId="{C740319C-731F-4CC7-8863-87AC4A837943}" destId="{2E054165-9E56-4E8A-9E4E-116D2ECEB8C6}" srcOrd="2" destOrd="0" presId="urn:microsoft.com/office/officeart/2018/2/layout/IconVerticalSolidList"/>
    <dgm:cxn modelId="{D1E9660F-5283-4345-8D87-C122FC086F19}" type="presParOf" srcId="{C740319C-731F-4CC7-8863-87AC4A837943}" destId="{3E1188CB-35C0-44D9-9EA7-70805420AF63}" srcOrd="3" destOrd="0" presId="urn:microsoft.com/office/officeart/2018/2/layout/IconVerticalSolidList"/>
    <dgm:cxn modelId="{21F557B7-FFC0-4568-B60D-A83237BF8647}" type="presParOf" srcId="{0F63C9FB-897B-4908-85FC-C05867C75FD7}" destId="{59EBCCC5-D357-43D5-956B-DCECCE3FE36D}" srcOrd="5" destOrd="0" presId="urn:microsoft.com/office/officeart/2018/2/layout/IconVerticalSolidList"/>
    <dgm:cxn modelId="{D19E4803-F7FC-497A-B586-BEAC3B286005}" type="presParOf" srcId="{0F63C9FB-897B-4908-85FC-C05867C75FD7}" destId="{C92BDDF1-326E-45E1-9949-CCE1AD891027}" srcOrd="6" destOrd="0" presId="urn:microsoft.com/office/officeart/2018/2/layout/IconVerticalSolidList"/>
    <dgm:cxn modelId="{20866A3E-403C-4C1B-8073-D1CAFAC64BA9}" type="presParOf" srcId="{C92BDDF1-326E-45E1-9949-CCE1AD891027}" destId="{0BEC0585-25A9-4A9C-BCBD-CA6C8D30BFF9}" srcOrd="0" destOrd="0" presId="urn:microsoft.com/office/officeart/2018/2/layout/IconVerticalSolidList"/>
    <dgm:cxn modelId="{EEE9F0E1-DA00-45C4-8C9D-D58D85A80568}" type="presParOf" srcId="{C92BDDF1-326E-45E1-9949-CCE1AD891027}" destId="{2AB25736-8234-4805-B32A-5F24F8BDB63E}" srcOrd="1" destOrd="0" presId="urn:microsoft.com/office/officeart/2018/2/layout/IconVerticalSolidList"/>
    <dgm:cxn modelId="{F8F9CA45-2403-4C5D-8DD3-24F78E39EB3D}" type="presParOf" srcId="{C92BDDF1-326E-45E1-9949-CCE1AD891027}" destId="{A0A3AA7B-632A-4D2C-881A-A4BF407E355B}" srcOrd="2" destOrd="0" presId="urn:microsoft.com/office/officeart/2018/2/layout/IconVerticalSolidList"/>
    <dgm:cxn modelId="{07357465-B277-4DC1-AE30-CD6BC2AB3BEF}" type="presParOf" srcId="{C92BDDF1-326E-45E1-9949-CCE1AD891027}" destId="{511135AC-E6D2-4A4B-9894-B5B38FC77D53}" srcOrd="3" destOrd="0" presId="urn:microsoft.com/office/officeart/2018/2/layout/IconVerticalSolidList"/>
    <dgm:cxn modelId="{5AB1AB03-210C-44BA-8E97-EE0F7E355226}" type="presParOf" srcId="{0F63C9FB-897B-4908-85FC-C05867C75FD7}" destId="{423BEDEF-685A-4831-ABEF-47BD4C9BEAB1}" srcOrd="7" destOrd="0" presId="urn:microsoft.com/office/officeart/2018/2/layout/IconVerticalSolidList"/>
    <dgm:cxn modelId="{D0F0CDD9-25F1-4556-95F7-3DBAFA29CADD}" type="presParOf" srcId="{0F63C9FB-897B-4908-85FC-C05867C75FD7}" destId="{1394AA9B-26C7-4E48-98C8-44DCA5826A31}" srcOrd="8" destOrd="0" presId="urn:microsoft.com/office/officeart/2018/2/layout/IconVerticalSolidList"/>
    <dgm:cxn modelId="{9F654A6F-E226-42F6-BC67-193B3220E009}" type="presParOf" srcId="{1394AA9B-26C7-4E48-98C8-44DCA5826A31}" destId="{31C903D2-3B26-48AC-AE8F-FA1F247FE71B}" srcOrd="0" destOrd="0" presId="urn:microsoft.com/office/officeart/2018/2/layout/IconVerticalSolidList"/>
    <dgm:cxn modelId="{2D9CF128-3BD8-4EC0-B781-B0FCBABF8501}" type="presParOf" srcId="{1394AA9B-26C7-4E48-98C8-44DCA5826A31}" destId="{5C67671A-EF95-4546-8CD0-9BF71E97094B}" srcOrd="1" destOrd="0" presId="urn:microsoft.com/office/officeart/2018/2/layout/IconVerticalSolidList"/>
    <dgm:cxn modelId="{679D2FBA-E246-45CE-814E-15F77C8A0D9E}" type="presParOf" srcId="{1394AA9B-26C7-4E48-98C8-44DCA5826A31}" destId="{48275843-F0FD-4D57-8155-4B0FF36E78CA}" srcOrd="2" destOrd="0" presId="urn:microsoft.com/office/officeart/2018/2/layout/IconVerticalSolidList"/>
    <dgm:cxn modelId="{CC8EA921-B17F-46BE-824F-505D4DD62C67}" type="presParOf" srcId="{1394AA9B-26C7-4E48-98C8-44DCA5826A31}" destId="{4FF31862-DD26-4EF0-B44A-DF1133680D77}" srcOrd="3" destOrd="0" presId="urn:microsoft.com/office/officeart/2018/2/layout/IconVerticalSolidList"/>
    <dgm:cxn modelId="{0E3CA0DE-272B-4C6A-A449-75E2294216C2}" type="presParOf" srcId="{0F63C9FB-897B-4908-85FC-C05867C75FD7}" destId="{3DE38A34-26D1-42F3-A71D-6CED35E15E41}" srcOrd="9" destOrd="0" presId="urn:microsoft.com/office/officeart/2018/2/layout/IconVerticalSolidList"/>
    <dgm:cxn modelId="{B0B35962-0D7B-4EA6-A16A-BB292642DB5C}" type="presParOf" srcId="{0F63C9FB-897B-4908-85FC-C05867C75FD7}" destId="{74F1EAD9-01CA-46C9-A727-A764EBC369AE}" srcOrd="10" destOrd="0" presId="urn:microsoft.com/office/officeart/2018/2/layout/IconVerticalSolidList"/>
    <dgm:cxn modelId="{80260C63-0B4E-42E0-9DB1-B75AFB9FDA42}" type="presParOf" srcId="{74F1EAD9-01CA-46C9-A727-A764EBC369AE}" destId="{AFA18391-F259-43BD-9937-7DB2565DFC38}" srcOrd="0" destOrd="0" presId="urn:microsoft.com/office/officeart/2018/2/layout/IconVerticalSolidList"/>
    <dgm:cxn modelId="{D7750F8E-55CC-4123-97CA-531D12C2486F}" type="presParOf" srcId="{74F1EAD9-01CA-46C9-A727-A764EBC369AE}" destId="{254CA1F6-B56F-497C-BC31-01B2DB53689D}" srcOrd="1" destOrd="0" presId="urn:microsoft.com/office/officeart/2018/2/layout/IconVerticalSolidList"/>
    <dgm:cxn modelId="{AD8F5B78-4B23-4E08-B261-9AD7D6514FF5}" type="presParOf" srcId="{74F1EAD9-01CA-46C9-A727-A764EBC369AE}" destId="{E3212268-7E36-454D-9E09-9808D9226A79}" srcOrd="2" destOrd="0" presId="urn:microsoft.com/office/officeart/2018/2/layout/IconVerticalSolidList"/>
    <dgm:cxn modelId="{B77F21BE-2A79-48E6-87C4-28C441FB884B}" type="presParOf" srcId="{74F1EAD9-01CA-46C9-A727-A764EBC369AE}" destId="{41289A9F-B0FA-48BD-BD78-B4C39CF502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424B6-3B80-4C92-B3DE-3A8AD9CC862B}">
      <dsp:nvSpPr>
        <dsp:cNvPr id="0" name=""/>
        <dsp:cNvSpPr/>
      </dsp:nvSpPr>
      <dsp:spPr>
        <a:xfrm>
          <a:off x="0" y="1094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80F96-8C45-41CC-9F61-BDBDDBF498CE}">
      <dsp:nvSpPr>
        <dsp:cNvPr id="0" name=""/>
        <dsp:cNvSpPr/>
      </dsp:nvSpPr>
      <dsp:spPr>
        <a:xfrm>
          <a:off x="141019" y="105984"/>
          <a:ext cx="256399" cy="256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B081C-32D9-4CB8-9E96-F867CB832282}">
      <dsp:nvSpPr>
        <dsp:cNvPr id="0" name=""/>
        <dsp:cNvSpPr/>
      </dsp:nvSpPr>
      <dsp:spPr>
        <a:xfrm>
          <a:off x="538439" y="1094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of project </a:t>
          </a:r>
        </a:p>
      </dsp:txBody>
      <dsp:txXfrm>
        <a:off x="538439" y="1094"/>
        <a:ext cx="7546713" cy="466181"/>
      </dsp:txXfrm>
    </dsp:sp>
    <dsp:sp modelId="{1582FF47-9973-4F50-BF1C-2F730C3EA86B}">
      <dsp:nvSpPr>
        <dsp:cNvPr id="0" name=""/>
        <dsp:cNvSpPr/>
      </dsp:nvSpPr>
      <dsp:spPr>
        <a:xfrm>
          <a:off x="0" y="583820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C31FA-A85D-4EC5-A71E-713BEE9A1D23}">
      <dsp:nvSpPr>
        <dsp:cNvPr id="0" name=""/>
        <dsp:cNvSpPr/>
      </dsp:nvSpPr>
      <dsp:spPr>
        <a:xfrm>
          <a:off x="141019" y="688711"/>
          <a:ext cx="256399" cy="256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051-B50C-483A-8197-20E84631C6BA}">
      <dsp:nvSpPr>
        <dsp:cNvPr id="0" name=""/>
        <dsp:cNvSpPr/>
      </dsp:nvSpPr>
      <dsp:spPr>
        <a:xfrm>
          <a:off x="538439" y="583820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Functionality of project</a:t>
          </a:r>
        </a:p>
      </dsp:txBody>
      <dsp:txXfrm>
        <a:off x="538439" y="583820"/>
        <a:ext cx="7546713" cy="466181"/>
      </dsp:txXfrm>
    </dsp:sp>
    <dsp:sp modelId="{E91511BD-BBD9-492A-8EE4-454879354A9B}">
      <dsp:nvSpPr>
        <dsp:cNvPr id="0" name=""/>
        <dsp:cNvSpPr/>
      </dsp:nvSpPr>
      <dsp:spPr>
        <a:xfrm>
          <a:off x="0" y="1166546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7A817-ADA7-4AD8-A8BD-8F75BA0F857B}">
      <dsp:nvSpPr>
        <dsp:cNvPr id="0" name=""/>
        <dsp:cNvSpPr/>
      </dsp:nvSpPr>
      <dsp:spPr>
        <a:xfrm>
          <a:off x="141019" y="1271437"/>
          <a:ext cx="256399" cy="256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88CB-35C0-44D9-9EA7-70805420AF63}">
      <dsp:nvSpPr>
        <dsp:cNvPr id="0" name=""/>
        <dsp:cNvSpPr/>
      </dsp:nvSpPr>
      <dsp:spPr>
        <a:xfrm>
          <a:off x="538439" y="1166546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Data types used in project</a:t>
          </a:r>
        </a:p>
      </dsp:txBody>
      <dsp:txXfrm>
        <a:off x="538439" y="1166546"/>
        <a:ext cx="7546713" cy="466181"/>
      </dsp:txXfrm>
    </dsp:sp>
    <dsp:sp modelId="{0BEC0585-25A9-4A9C-BCBD-CA6C8D30BFF9}">
      <dsp:nvSpPr>
        <dsp:cNvPr id="0" name=""/>
        <dsp:cNvSpPr/>
      </dsp:nvSpPr>
      <dsp:spPr>
        <a:xfrm>
          <a:off x="0" y="1749273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25736-8234-4805-B32A-5F24F8BDB63E}">
      <dsp:nvSpPr>
        <dsp:cNvPr id="0" name=""/>
        <dsp:cNvSpPr/>
      </dsp:nvSpPr>
      <dsp:spPr>
        <a:xfrm>
          <a:off x="141019" y="1854163"/>
          <a:ext cx="256399" cy="2563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135AC-E6D2-4A4B-9894-B5B38FC77D53}">
      <dsp:nvSpPr>
        <dsp:cNvPr id="0" name=""/>
        <dsp:cNvSpPr/>
      </dsp:nvSpPr>
      <dsp:spPr>
        <a:xfrm>
          <a:off x="538439" y="1749273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predefine module/libraries used in project</a:t>
          </a:r>
        </a:p>
      </dsp:txBody>
      <dsp:txXfrm>
        <a:off x="538439" y="1749273"/>
        <a:ext cx="7546713" cy="466181"/>
      </dsp:txXfrm>
    </dsp:sp>
    <dsp:sp modelId="{31C903D2-3B26-48AC-AE8F-FA1F247FE71B}">
      <dsp:nvSpPr>
        <dsp:cNvPr id="0" name=""/>
        <dsp:cNvSpPr/>
      </dsp:nvSpPr>
      <dsp:spPr>
        <a:xfrm>
          <a:off x="0" y="2331999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7671A-EF95-4546-8CD0-9BF71E97094B}">
      <dsp:nvSpPr>
        <dsp:cNvPr id="0" name=""/>
        <dsp:cNvSpPr/>
      </dsp:nvSpPr>
      <dsp:spPr>
        <a:xfrm>
          <a:off x="141019" y="2436890"/>
          <a:ext cx="256399" cy="2563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31862-DD26-4EF0-B44A-DF1133680D77}">
      <dsp:nvSpPr>
        <dsp:cNvPr id="0" name=""/>
        <dsp:cNvSpPr/>
      </dsp:nvSpPr>
      <dsp:spPr>
        <a:xfrm>
          <a:off x="538439" y="2331999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predefined function.</a:t>
          </a:r>
        </a:p>
      </dsp:txBody>
      <dsp:txXfrm>
        <a:off x="538439" y="2331999"/>
        <a:ext cx="7546713" cy="466181"/>
      </dsp:txXfrm>
    </dsp:sp>
    <dsp:sp modelId="{AFA18391-F259-43BD-9937-7DB2565DFC38}">
      <dsp:nvSpPr>
        <dsp:cNvPr id="0" name=""/>
        <dsp:cNvSpPr/>
      </dsp:nvSpPr>
      <dsp:spPr>
        <a:xfrm>
          <a:off x="0" y="2914725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A1F6-B56F-497C-BC31-01B2DB53689D}">
      <dsp:nvSpPr>
        <dsp:cNvPr id="0" name=""/>
        <dsp:cNvSpPr/>
      </dsp:nvSpPr>
      <dsp:spPr>
        <a:xfrm>
          <a:off x="141019" y="3019616"/>
          <a:ext cx="256399" cy="2563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9A9F-B0FA-48BD-BD78-B4C39CF50257}">
      <dsp:nvSpPr>
        <dsp:cNvPr id="0" name=""/>
        <dsp:cNvSpPr/>
      </dsp:nvSpPr>
      <dsp:spPr>
        <a:xfrm>
          <a:off x="538439" y="2914725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of Code.</a:t>
          </a:r>
        </a:p>
      </dsp:txBody>
      <dsp:txXfrm>
        <a:off x="538439" y="2914725"/>
        <a:ext cx="7546713" cy="46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Attendance Tracker 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VAISHNAVI BORSE [UCS23F1019] 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TANISHKA BHAKRE [UCS23F1011] 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70" name="Google Shape;57;p2">
            <a:extLst>
              <a:ext uri="{FF2B5EF4-FFF2-40B4-BE49-F238E27FC236}">
                <a16:creationId xmlns:a16="http://schemas.microsoft.com/office/drawing/2014/main" id="{DD38758C-77FA-23D8-2509-F6070F7A66D5}"/>
              </a:ext>
            </a:extLst>
          </p:cNvPr>
          <p:cNvGraphicFramePr/>
          <p:nvPr/>
        </p:nvGraphicFramePr>
        <p:xfrm>
          <a:off x="2192385" y="2209744"/>
          <a:ext cx="8085153" cy="338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55F8C69-3CC4-6B09-BF5E-5DCE0A2F9D6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monitoring and managing student attendance is a critical aspect of ensuring academic success and accountability. Traditional methods of attendance tracking, such as manual roll calls, are often time-consuming, prone to errors, and lack real-time visibility. To address these challenges, modern technology offers innovative solutions, such as classroom attendance trackers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classroom attendance tracker is to automate and streamline the process of recording student attendance, providing educators with real-time visibility into student presence.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ensuring accuracy and accountability in attendance management, the system aims to facilitate data analysis for identifying trends and informing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integration, scalability, user experience, compliance, and security, the tracker aims to enhance efficiency and effectiveness in attendance tracking while prioritizing data privacy and user satisfaction.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A7BD40A-548D-B1C8-6579-C620BEE6E9A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04033" y="6365814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recording for multiple subjects.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attendance for a specific subject and 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attendance for a subject and 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students to the database.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attendance and identifying detained students.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0EAAD44-D67B-BB24-93AB-56DAEC9722B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2010696" y="2522531"/>
            <a:ext cx="8229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roll numbers.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student names and subject names.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recording attendance dates.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collection of key-value pairs, allowing efficient storage and retrieval of information based on unique keys.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In the Attendance Tracker Application, a dictionary is used to store student data, with roll numbers as keys and corresponding student names as values.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otal_students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1: ‘Vaishnavi', 2: ‘Tanishka', 3: ‘Shruti'}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26998" y="6480516"/>
            <a:ext cx="2743200" cy="365125"/>
          </a:xfrm>
        </p:spPr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305B84-6380-1A04-F423-FBD4A3F7944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8588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 Module/Libraries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863524" y="2304057"/>
            <a:ext cx="7544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tools for building graphical user interfaces (GUIs) in Python, allowing the creation of interactive elements such as buttons and entry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data structures and functions for manipulating and analyzing structured data, essential for handling attendance data stored in Excel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date entry widget for Tkinter GUIs, enhancing the user experience when selecting dates for attendance recording.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CBEAC-0635-76BE-9874-DB5CB476633A}"/>
              </a:ext>
            </a:extLst>
          </p:cNvPr>
          <p:cNvSpPr txBox="1"/>
          <p:nvPr/>
        </p:nvSpPr>
        <p:spPr>
          <a:xfrm>
            <a:off x="2018071" y="2327193"/>
            <a:ext cx="96187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.Tk()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creates the main window or root window of the Tkinter application. </a:t>
            </a:r>
          </a:p>
          <a:p>
            <a:pPr marL="342900" indent="-342900" algn="l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container frame widget that can hold other widgets.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ttk.Button()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button widget used for user interaction.</a:t>
            </a:r>
          </a:p>
          <a:p>
            <a:pPr marL="342900" indent="-342900" algn="l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label widget to display text or images.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ttk.Combobox()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combobox widget, which is a drop-down menu combined with an entry widget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ttk.Treeview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Creates a treeview widget to display tabular data in a hierarchical structure.   -messagebox.showinfo(): Displays an information message box with a specified message.   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mainloop():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the Tkinter event loop to handle user inputs and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666876" y="84865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11D3BF4-6599-9FA4-8030-083BED67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6" y="1328061"/>
            <a:ext cx="4673416" cy="2655541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6971A5FC-E67F-C9EA-0AF7-79D41BB48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01" y="1080167"/>
            <a:ext cx="4809444" cy="278851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79B77FD-E465-F4D8-AE67-EBCED12A0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" y="2474426"/>
            <a:ext cx="4975019" cy="2897162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01218F2-BB9F-A254-7190-AC9F0AFF9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27" y="2759696"/>
            <a:ext cx="4975019" cy="2694208"/>
          </a:xfrm>
          <a:prstGeom prst="rect">
            <a:avLst/>
          </a:prstGeom>
        </p:spPr>
      </p:pic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05FDCAFF-095D-EA67-C36C-604FEADBEBB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9C5F5548-5E71-28DB-DDBF-5F15FFC091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 r="13672" b="7315"/>
          <a:stretch/>
        </p:blipFill>
        <p:spPr>
          <a:xfrm>
            <a:off x="123676" y="3794659"/>
            <a:ext cx="5242554" cy="2975835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B3479F0E-F25F-DC27-5AEC-BDD9C07F42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8" r="2814" b="7870"/>
          <a:stretch/>
        </p:blipFill>
        <p:spPr>
          <a:xfrm>
            <a:off x="5944648" y="3868685"/>
            <a:ext cx="5963019" cy="29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815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“Classroom Attendance Tracker ”</vt:lpstr>
      <vt:lpstr>Contents</vt:lpstr>
      <vt:lpstr>Introduction</vt:lpstr>
      <vt:lpstr>Functionality of Project</vt:lpstr>
      <vt:lpstr>Data types</vt:lpstr>
      <vt:lpstr> Predefine Module/Libraries</vt:lpstr>
      <vt:lpstr>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Vaishnavi Borse</cp:lastModifiedBy>
  <cp:revision>5</cp:revision>
  <dcterms:created xsi:type="dcterms:W3CDTF">2024-05-03T14:18:59Z</dcterms:created>
  <dcterms:modified xsi:type="dcterms:W3CDTF">2024-05-11T03:09:58Z</dcterms:modified>
</cp:coreProperties>
</file>