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0C70-9AA9-463A-B03F-F28AAEA00A97}" type="datetimeFigureOut">
              <a:rPr lang="es-CL" smtClean="0"/>
              <a:t>13-02-2017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A19F-5C30-44CC-A17A-30EC492CD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318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0C70-9AA9-463A-B03F-F28AAEA00A97}" type="datetimeFigureOut">
              <a:rPr lang="es-CL" smtClean="0"/>
              <a:t>13-02-2017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A19F-5C30-44CC-A17A-30EC492CD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72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0C70-9AA9-463A-B03F-F28AAEA00A97}" type="datetimeFigureOut">
              <a:rPr lang="es-CL" smtClean="0"/>
              <a:t>13-02-2017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A19F-5C30-44CC-A17A-30EC492CD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496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0C70-9AA9-463A-B03F-F28AAEA00A97}" type="datetimeFigureOut">
              <a:rPr lang="es-CL" smtClean="0"/>
              <a:t>13-02-2017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A19F-5C30-44CC-A17A-30EC492CD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895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0C70-9AA9-463A-B03F-F28AAEA00A97}" type="datetimeFigureOut">
              <a:rPr lang="es-CL" smtClean="0"/>
              <a:t>13-02-2017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A19F-5C30-44CC-A17A-30EC492CD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280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0C70-9AA9-463A-B03F-F28AAEA00A97}" type="datetimeFigureOut">
              <a:rPr lang="es-CL" smtClean="0"/>
              <a:t>13-02-2017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A19F-5C30-44CC-A17A-30EC492CD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79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0C70-9AA9-463A-B03F-F28AAEA00A97}" type="datetimeFigureOut">
              <a:rPr lang="es-CL" smtClean="0"/>
              <a:t>13-02-2017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A19F-5C30-44CC-A17A-30EC492CD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803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0C70-9AA9-463A-B03F-F28AAEA00A97}" type="datetimeFigureOut">
              <a:rPr lang="es-CL" smtClean="0"/>
              <a:t>13-02-2017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A19F-5C30-44CC-A17A-30EC492CD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46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0C70-9AA9-463A-B03F-F28AAEA00A97}" type="datetimeFigureOut">
              <a:rPr lang="es-CL" smtClean="0"/>
              <a:t>13-02-2017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A19F-5C30-44CC-A17A-30EC492CD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992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0C70-9AA9-463A-B03F-F28AAEA00A97}" type="datetimeFigureOut">
              <a:rPr lang="es-CL" smtClean="0"/>
              <a:t>13-02-2017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A19F-5C30-44CC-A17A-30EC492CD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325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0C70-9AA9-463A-B03F-F28AAEA00A97}" type="datetimeFigureOut">
              <a:rPr lang="es-CL" smtClean="0"/>
              <a:t>13-02-2017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A19F-5C30-44CC-A17A-30EC492CD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968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0C70-9AA9-463A-B03F-F28AAEA00A97}" type="datetimeFigureOut">
              <a:rPr lang="es-CL" smtClean="0"/>
              <a:t>13-02-2017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A19F-5C30-44CC-A17A-30EC492CD2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727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3883968" cy="147002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CL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</a:t>
            </a:r>
            <a:r>
              <a:rPr lang="es-CL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s-CL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unny</a:t>
            </a:r>
            <a:endParaRPr lang="es-CL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83568" y="1658665"/>
            <a:ext cx="2520280" cy="1470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 recetas</a:t>
            </a:r>
            <a:endParaRPr lang="es-C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03848" y="1670943"/>
            <a:ext cx="5252120" cy="1470025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es-C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wines</a:t>
            </a:r>
            <a:endParaRPr lang="es-C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3568" y="5055319"/>
            <a:ext cx="7772400" cy="1470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C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6464" y="188640"/>
            <a:ext cx="3883968" cy="14700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120hrs Arsenal FC</a:t>
            </a:r>
            <a:endParaRPr lang="es-C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83568" y="3140968"/>
            <a:ext cx="3883968" cy="14700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 momentos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4232" y="3140968"/>
            <a:ext cx="3883968" cy="14700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</a:p>
          <a:p>
            <a:r>
              <a:rPr lang="es-C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Arsenal FC</a:t>
            </a:r>
            <a:endParaRPr lang="es-C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683568" y="4623272"/>
            <a:ext cx="7772400" cy="432048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Banner corporativo VSR</a:t>
            </a:r>
            <a:endParaRPr lang="es-C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2339752" y="1181820"/>
            <a:ext cx="496181" cy="374972"/>
            <a:chOff x="2267744" y="620688"/>
            <a:chExt cx="576064" cy="590996"/>
          </a:xfrm>
        </p:grpSpPr>
        <p:sp>
          <p:nvSpPr>
            <p:cNvPr id="3" name="2 Elipse"/>
            <p:cNvSpPr/>
            <p:nvPr/>
          </p:nvSpPr>
          <p:spPr>
            <a:xfrm>
              <a:off x="2267744" y="620688"/>
              <a:ext cx="576064" cy="5909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10 Triángulo isósceles"/>
            <p:cNvSpPr/>
            <p:nvPr/>
          </p:nvSpPr>
          <p:spPr>
            <a:xfrm rot="5400000">
              <a:off x="2411760" y="764704"/>
              <a:ext cx="432048" cy="28803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7604211" y="1196752"/>
            <a:ext cx="496181" cy="374972"/>
            <a:chOff x="2267744" y="620688"/>
            <a:chExt cx="576064" cy="590996"/>
          </a:xfrm>
        </p:grpSpPr>
        <p:sp>
          <p:nvSpPr>
            <p:cNvPr id="14" name="13 Elipse"/>
            <p:cNvSpPr/>
            <p:nvPr/>
          </p:nvSpPr>
          <p:spPr>
            <a:xfrm>
              <a:off x="2267744" y="620688"/>
              <a:ext cx="576064" cy="5909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14 Triángulo isósceles"/>
            <p:cNvSpPr/>
            <p:nvPr/>
          </p:nvSpPr>
          <p:spPr>
            <a:xfrm rot="5400000">
              <a:off x="2411760" y="764704"/>
              <a:ext cx="432048" cy="28803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8" name="17 Flecha derecha"/>
          <p:cNvSpPr/>
          <p:nvPr/>
        </p:nvSpPr>
        <p:spPr>
          <a:xfrm>
            <a:off x="8244408" y="692696"/>
            <a:ext cx="432048" cy="2309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Flecha derecha"/>
          <p:cNvSpPr/>
          <p:nvPr/>
        </p:nvSpPr>
        <p:spPr>
          <a:xfrm rot="10800000">
            <a:off x="467545" y="692696"/>
            <a:ext cx="432048" cy="2309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79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01824" y="188640"/>
            <a:ext cx="3883968" cy="147002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CL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</a:t>
            </a:r>
            <a:r>
              <a:rPr lang="es-CL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s-CL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unny</a:t>
            </a:r>
            <a:endParaRPr lang="es-CL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99592" y="1658665"/>
            <a:ext cx="2520280" cy="1470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 recetas</a:t>
            </a:r>
            <a:endParaRPr lang="es-C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419872" y="1670943"/>
            <a:ext cx="5252120" cy="1470025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es-C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wines</a:t>
            </a:r>
            <a:endParaRPr lang="es-C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792488" y="188640"/>
            <a:ext cx="3883968" cy="14700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Videos 120 </a:t>
            </a:r>
            <a:r>
              <a:rPr lang="es-CL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dias</a:t>
            </a:r>
            <a:r>
              <a:rPr lang="es-CL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s-CL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verao</a:t>
            </a:r>
            <a:r>
              <a:rPr lang="es-CL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s-CL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Caio</a:t>
            </a:r>
            <a:r>
              <a:rPr lang="es-CL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Castro</a:t>
            </a:r>
            <a:endParaRPr lang="es-C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899592" y="3140968"/>
            <a:ext cx="7772400" cy="1440159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 momentos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899592" y="5013176"/>
            <a:ext cx="7772400" cy="13681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</a:p>
          <a:p>
            <a:r>
              <a:rPr lang="es-C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Arsenal FC</a:t>
            </a:r>
            <a:endParaRPr lang="es-C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899592" y="6381328"/>
            <a:ext cx="77724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Banner corporativo VSR</a:t>
            </a:r>
            <a:endParaRPr lang="es-C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2555776" y="1181820"/>
            <a:ext cx="496181" cy="374972"/>
            <a:chOff x="2267744" y="620688"/>
            <a:chExt cx="576064" cy="590996"/>
          </a:xfrm>
        </p:grpSpPr>
        <p:sp>
          <p:nvSpPr>
            <p:cNvPr id="3" name="2 Elipse"/>
            <p:cNvSpPr/>
            <p:nvPr/>
          </p:nvSpPr>
          <p:spPr>
            <a:xfrm>
              <a:off x="2267744" y="620688"/>
              <a:ext cx="576064" cy="5909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10 Triángulo isósceles"/>
            <p:cNvSpPr/>
            <p:nvPr/>
          </p:nvSpPr>
          <p:spPr>
            <a:xfrm rot="5400000">
              <a:off x="2411760" y="764704"/>
              <a:ext cx="432048" cy="28803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7820235" y="1196752"/>
            <a:ext cx="496181" cy="374972"/>
            <a:chOff x="2267744" y="620688"/>
            <a:chExt cx="576064" cy="590996"/>
          </a:xfrm>
        </p:grpSpPr>
        <p:sp>
          <p:nvSpPr>
            <p:cNvPr id="14" name="13 Elipse"/>
            <p:cNvSpPr/>
            <p:nvPr/>
          </p:nvSpPr>
          <p:spPr>
            <a:xfrm>
              <a:off x="2267744" y="620688"/>
              <a:ext cx="576064" cy="5909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14 Triángulo isósceles"/>
            <p:cNvSpPr/>
            <p:nvPr/>
          </p:nvSpPr>
          <p:spPr>
            <a:xfrm rot="5400000">
              <a:off x="2411760" y="764704"/>
              <a:ext cx="432048" cy="28803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8" name="17 Flecha derecha"/>
          <p:cNvSpPr/>
          <p:nvPr/>
        </p:nvSpPr>
        <p:spPr>
          <a:xfrm>
            <a:off x="8460432" y="692696"/>
            <a:ext cx="432048" cy="2309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Flecha derecha"/>
          <p:cNvSpPr/>
          <p:nvPr/>
        </p:nvSpPr>
        <p:spPr>
          <a:xfrm rot="10800000">
            <a:off x="683569" y="692696"/>
            <a:ext cx="432048" cy="2309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899592" y="4581128"/>
            <a:ext cx="7772400" cy="432048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Banner </a:t>
            </a:r>
            <a:r>
              <a:rPr lang="es-CL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PDA</a:t>
            </a:r>
            <a:endParaRPr lang="es-C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331640" y="0"/>
            <a:ext cx="5112568" cy="2060848"/>
          </a:xfrm>
          <a:prstGeom prst="rect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CuadroTexto"/>
          <p:cNvSpPr txBox="1"/>
          <p:nvPr/>
        </p:nvSpPr>
        <p:spPr>
          <a:xfrm>
            <a:off x="1331640" y="188640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Conhece </a:t>
            </a:r>
            <a:r>
              <a:rPr lang="pt-BR" sz="2400" dirty="0"/>
              <a:t>como </a:t>
            </a:r>
            <a:r>
              <a:rPr lang="pt-BR" sz="2400" dirty="0" smtClean="0"/>
              <a:t>Caio Castro </a:t>
            </a:r>
            <a:r>
              <a:rPr lang="pt-BR" sz="2400" dirty="0"/>
              <a:t>e seus amigos desfrutam de 120 dias de verão nesta </a:t>
            </a:r>
            <a:r>
              <a:rPr lang="pt-BR" sz="2400" dirty="0" err="1"/>
              <a:t>entretenida</a:t>
            </a:r>
            <a:r>
              <a:rPr lang="pt-BR" sz="2400" dirty="0"/>
              <a:t> série</a:t>
            </a:r>
            <a:endParaRPr lang="es-CL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2627784" y="1516564"/>
            <a:ext cx="2194012" cy="400268"/>
          </a:xfrm>
          <a:prstGeom prst="rect">
            <a:avLst/>
          </a:prstGeom>
          <a:scene3d>
            <a:camera prst="perspectiveRelaxed" fov="2700000">
              <a:rot lat="18573604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CuadroTexto"/>
          <p:cNvSpPr txBox="1"/>
          <p:nvPr/>
        </p:nvSpPr>
        <p:spPr>
          <a:xfrm>
            <a:off x="2699792" y="1571724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 PARA VER ESTE</a:t>
            </a:r>
            <a:endParaRPr lang="es-CL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-36512" y="1691516"/>
            <a:ext cx="89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POP UP</a:t>
            </a:r>
            <a:endParaRPr lang="es-CL" dirty="0"/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863081" y="1242439"/>
            <a:ext cx="2188876" cy="637062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8244408" y="1843916"/>
            <a:ext cx="899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Videos para guindar</a:t>
            </a:r>
            <a:endParaRPr lang="es-CL" dirty="0"/>
          </a:p>
        </p:txBody>
      </p:sp>
      <p:cxnSp>
        <p:nvCxnSpPr>
          <p:cNvPr id="27" name="26 Conector recto de flecha"/>
          <p:cNvCxnSpPr/>
          <p:nvPr/>
        </p:nvCxnSpPr>
        <p:spPr>
          <a:xfrm flipH="1" flipV="1">
            <a:off x="7596336" y="923652"/>
            <a:ext cx="1547665" cy="1108249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84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68</Words>
  <Application>Microsoft Office PowerPoint</Application>
  <PresentationFormat>Presentación en pantalla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Video Sunny</vt:lpstr>
      <vt:lpstr>Video Sunny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 recipes</dc:title>
  <dc:creator>Amílcar Antonio Solórzano Hernández</dc:creator>
  <cp:lastModifiedBy>Amílcar Antonio Solórzano Hernández</cp:lastModifiedBy>
  <cp:revision>6</cp:revision>
  <dcterms:created xsi:type="dcterms:W3CDTF">2016-11-07T21:01:55Z</dcterms:created>
  <dcterms:modified xsi:type="dcterms:W3CDTF">2017-02-13T15:17:51Z</dcterms:modified>
</cp:coreProperties>
</file>