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8" d="100"/>
          <a:sy n="238" d="100"/>
        </p:scale>
        <p:origin x="-35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22/10/2024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4"/>
          <p:cNvSpPr/>
          <p:nvPr/>
        </p:nvSpPr>
        <p:spPr>
          <a:xfrm>
            <a:off x="75120" y="2852936"/>
            <a:ext cx="2336640" cy="698096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Data consumer/provider</a:t>
            </a:r>
          </a:p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(App/Service/User/Device…)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2771800" y="1052736"/>
            <a:ext cx="1656184" cy="935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strike="noStrike" spc="-1" dirty="0" err="1" smtClean="0">
                <a:solidFill>
                  <a:srgbClr val="000000"/>
                </a:solidFill>
                <a:latin typeface="Calibri"/>
              </a:rPr>
              <a:t>IdM</a:t>
            </a:r>
            <a:endParaRPr lang="en-GB" sz="140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GB" sz="1200" spc="-1" dirty="0" smtClean="0">
                <a:solidFill>
                  <a:srgbClr val="000000"/>
                </a:solidFill>
                <a:latin typeface="Calibri"/>
              </a:rPr>
              <a:t>(FIWARE </a:t>
            </a:r>
            <a:r>
              <a:rPr lang="en-GB" sz="1200" spc="-1" dirty="0" err="1" smtClean="0">
                <a:solidFill>
                  <a:srgbClr val="000000"/>
                </a:solidFill>
                <a:latin typeface="Calibri"/>
              </a:rPr>
              <a:t>Keyrock</a:t>
            </a:r>
            <a:r>
              <a:rPr lang="en-GB" sz="1200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200" spc="-1" dirty="0" err="1" smtClean="0">
                <a:solidFill>
                  <a:srgbClr val="000000"/>
                </a:solidFill>
                <a:latin typeface="Calibri"/>
              </a:rPr>
              <a:t>OdinS</a:t>
            </a:r>
            <a:r>
              <a:rPr lang="en-GB" sz="1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200" spc="-1" dirty="0" err="1" smtClean="0">
                <a:solidFill>
                  <a:srgbClr val="000000"/>
                </a:solidFill>
                <a:latin typeface="Calibri"/>
              </a:rPr>
              <a:t>IDManager</a:t>
            </a:r>
            <a:r>
              <a:rPr lang="en-GB" sz="1200" spc="-1" dirty="0" smtClean="0">
                <a:solidFill>
                  <a:srgbClr val="000000"/>
                </a:solidFill>
                <a:latin typeface="Calibri"/>
              </a:rPr>
              <a:t>,…)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2" name="CustomShape 6"/>
          <p:cNvSpPr/>
          <p:nvPr/>
        </p:nvSpPr>
        <p:spPr>
          <a:xfrm>
            <a:off x="7232544" y="2883621"/>
            <a:ext cx="1875960" cy="730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Target Component</a:t>
            </a:r>
          </a:p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Protected API</a:t>
            </a:r>
          </a:p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(Broker / app …)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3" name="CustomShape 8"/>
          <p:cNvSpPr/>
          <p:nvPr/>
        </p:nvSpPr>
        <p:spPr>
          <a:xfrm>
            <a:off x="2522952" y="2294992"/>
            <a:ext cx="4566216" cy="2358144"/>
          </a:xfrm>
          <a:prstGeom prst="roundRect">
            <a:avLst>
              <a:gd name="adj" fmla="val 7717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DCapBAC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24" name="CustomShape 9"/>
          <p:cNvSpPr/>
          <p:nvPr/>
        </p:nvSpPr>
        <p:spPr>
          <a:xfrm>
            <a:off x="2985192" y="2852936"/>
            <a:ext cx="1223640" cy="6446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Capability Manager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25" name="CustomShape 10"/>
          <p:cNvSpPr/>
          <p:nvPr/>
        </p:nvSpPr>
        <p:spPr>
          <a:xfrm>
            <a:off x="4553856" y="2420675"/>
            <a:ext cx="2240280" cy="1898965"/>
          </a:xfrm>
          <a:prstGeom prst="roundRect">
            <a:avLst>
              <a:gd name="adj" fmla="val 7717"/>
            </a:avLst>
          </a:prstGeom>
          <a:gradFill rotWithShape="0"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XACML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26" name="CustomShape 11"/>
          <p:cNvSpPr/>
          <p:nvPr/>
        </p:nvSpPr>
        <p:spPr>
          <a:xfrm>
            <a:off x="4888512" y="2883621"/>
            <a:ext cx="688320" cy="55960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PDP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27" name="CustomShape 12"/>
          <p:cNvSpPr/>
          <p:nvPr/>
        </p:nvSpPr>
        <p:spPr>
          <a:xfrm>
            <a:off x="5793192" y="2883621"/>
            <a:ext cx="688320" cy="55960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PAP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28" name="CustomShape 13"/>
          <p:cNvSpPr/>
          <p:nvPr/>
        </p:nvSpPr>
        <p:spPr>
          <a:xfrm>
            <a:off x="5254632" y="3580299"/>
            <a:ext cx="755640" cy="645879"/>
          </a:xfrm>
          <a:prstGeom prst="flowChartMultidocument">
            <a:avLst/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000000"/>
                </a:solidFill>
                <a:latin typeface="Calibri"/>
              </a:rPr>
              <a:t>Policies</a:t>
            </a:r>
            <a:endParaRPr lang="es-ES" sz="1100" b="0" strike="noStrike" spc="-1">
              <a:latin typeface="Arial"/>
            </a:endParaRPr>
          </a:p>
        </p:txBody>
      </p:sp>
      <p:sp>
        <p:nvSpPr>
          <p:cNvPr id="29" name="CustomShape 18"/>
          <p:cNvSpPr/>
          <p:nvPr/>
        </p:nvSpPr>
        <p:spPr>
          <a:xfrm>
            <a:off x="2985264" y="3744000"/>
            <a:ext cx="1223640" cy="57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000000"/>
                </a:solidFill>
                <a:latin typeface="Calibri"/>
              </a:rPr>
              <a:t>PEP-Proxy</a:t>
            </a:r>
            <a:endParaRPr lang="es-ES" sz="1600" b="0" strike="noStrike" spc="-1" dirty="0">
              <a:latin typeface="Arial"/>
            </a:endParaRPr>
          </a:p>
        </p:txBody>
      </p:sp>
      <p:cxnSp>
        <p:nvCxnSpPr>
          <p:cNvPr id="30" name="29 Conector recto de flecha"/>
          <p:cNvCxnSpPr>
            <a:stCxn id="20" idx="3"/>
          </p:cNvCxnSpPr>
          <p:nvPr/>
        </p:nvCxnSpPr>
        <p:spPr>
          <a:xfrm>
            <a:off x="2411760" y="3201984"/>
            <a:ext cx="57295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endCxn id="26" idx="1"/>
          </p:cNvCxnSpPr>
          <p:nvPr/>
        </p:nvCxnSpPr>
        <p:spPr>
          <a:xfrm>
            <a:off x="4208904" y="3163421"/>
            <a:ext cx="679608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4" idx="0"/>
            <a:endCxn id="21" idx="2"/>
          </p:cNvCxnSpPr>
          <p:nvPr/>
        </p:nvCxnSpPr>
        <p:spPr>
          <a:xfrm flipV="1">
            <a:off x="3597012" y="1988416"/>
            <a:ext cx="2880" cy="8645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20" idx="0"/>
            <a:endCxn id="21" idx="1"/>
          </p:cNvCxnSpPr>
          <p:nvPr/>
        </p:nvCxnSpPr>
        <p:spPr>
          <a:xfrm rot="5400000" flipH="1" flipV="1">
            <a:off x="1341440" y="1422576"/>
            <a:ext cx="1332360" cy="1528360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20" idx="2"/>
            <a:endCxn id="29" idx="1"/>
          </p:cNvCxnSpPr>
          <p:nvPr/>
        </p:nvCxnSpPr>
        <p:spPr>
          <a:xfrm rot="16200000" flipH="1">
            <a:off x="1873958" y="2920514"/>
            <a:ext cx="480788" cy="1741824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29" idx="2"/>
            <a:endCxn id="22" idx="2"/>
          </p:cNvCxnSpPr>
          <p:nvPr/>
        </p:nvCxnSpPr>
        <p:spPr>
          <a:xfrm rot="5400000" flipH="1" flipV="1">
            <a:off x="5531194" y="1680311"/>
            <a:ext cx="705219" cy="4573440"/>
          </a:xfrm>
          <a:prstGeom prst="bentConnector3">
            <a:avLst>
              <a:gd name="adj1" fmla="val -32415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Shape 1"/>
          <p:cNvSpPr txBox="1"/>
          <p:nvPr/>
        </p:nvSpPr>
        <p:spPr>
          <a:xfrm>
            <a:off x="457200" y="274680"/>
            <a:ext cx="8229240" cy="8506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17375E"/>
                </a:solidFill>
                <a:latin typeface="Calibri"/>
              </a:rPr>
              <a:t>Authorisation </a:t>
            </a:r>
            <a:r>
              <a:rPr lang="en-GB" sz="3200" b="1" strike="noStrike" spc="-1" dirty="0" smtClean="0">
                <a:solidFill>
                  <a:srgbClr val="17375E"/>
                </a:solidFill>
                <a:latin typeface="Calibri"/>
              </a:rPr>
              <a:t>- </a:t>
            </a:r>
            <a:r>
              <a:rPr lang="en-GB" sz="3200" b="1" strike="noStrike" spc="-1" dirty="0" err="1">
                <a:solidFill>
                  <a:srgbClr val="17375E"/>
                </a:solidFill>
                <a:latin typeface="Calibri"/>
              </a:rPr>
              <a:t>DCapBAC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62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4"/>
          <p:cNvSpPr/>
          <p:nvPr/>
        </p:nvSpPr>
        <p:spPr>
          <a:xfrm>
            <a:off x="75120" y="2852936"/>
            <a:ext cx="2336640" cy="698096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Data consumer/provider</a:t>
            </a:r>
          </a:p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(App/Service/User/Device…)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2771800" y="1052736"/>
            <a:ext cx="1656184" cy="935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strike="noStrike" spc="-1" dirty="0" err="1" smtClean="0">
                <a:solidFill>
                  <a:srgbClr val="000000"/>
                </a:solidFill>
                <a:latin typeface="Calibri"/>
              </a:rPr>
              <a:t>IdM</a:t>
            </a:r>
            <a:endParaRPr lang="en-GB" sz="140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GB" sz="1200" spc="-1" dirty="0" smtClean="0">
                <a:solidFill>
                  <a:srgbClr val="000000"/>
                </a:solidFill>
                <a:latin typeface="Calibri"/>
              </a:rPr>
              <a:t>(FIWARE </a:t>
            </a:r>
            <a:r>
              <a:rPr lang="en-GB" sz="1200" spc="-1" dirty="0" err="1" smtClean="0">
                <a:solidFill>
                  <a:srgbClr val="000000"/>
                </a:solidFill>
                <a:latin typeface="Calibri"/>
              </a:rPr>
              <a:t>Keyrock</a:t>
            </a:r>
            <a:r>
              <a:rPr lang="en-GB" sz="1200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1200" spc="-1" dirty="0" err="1" smtClean="0">
                <a:solidFill>
                  <a:srgbClr val="000000"/>
                </a:solidFill>
                <a:latin typeface="Calibri"/>
              </a:rPr>
              <a:t>OdinS</a:t>
            </a:r>
            <a:r>
              <a:rPr lang="en-GB" sz="12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1200" spc="-1" dirty="0" err="1" smtClean="0">
                <a:solidFill>
                  <a:srgbClr val="000000"/>
                </a:solidFill>
                <a:latin typeface="Calibri"/>
              </a:rPr>
              <a:t>IDManager</a:t>
            </a:r>
            <a:r>
              <a:rPr lang="en-GB" sz="1200" spc="-1" dirty="0" smtClean="0">
                <a:solidFill>
                  <a:srgbClr val="000000"/>
                </a:solidFill>
                <a:latin typeface="Calibri"/>
              </a:rPr>
              <a:t>,…)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22" name="CustomShape 6"/>
          <p:cNvSpPr/>
          <p:nvPr/>
        </p:nvSpPr>
        <p:spPr>
          <a:xfrm>
            <a:off x="7232544" y="2883621"/>
            <a:ext cx="1875960" cy="7308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Target Component</a:t>
            </a:r>
          </a:p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Protected API</a:t>
            </a:r>
          </a:p>
          <a:p>
            <a:pPr algn="ctr">
              <a:lnSpc>
                <a:spcPct val="100000"/>
              </a:lnSpc>
            </a:pPr>
            <a:r>
              <a:rPr lang="en-GB" sz="1400" b="0" strike="noStrike" spc="-1" dirty="0" smtClean="0">
                <a:solidFill>
                  <a:srgbClr val="FFFFFF"/>
                </a:solidFill>
                <a:latin typeface="Calibri"/>
              </a:rPr>
              <a:t>(Broker / app …)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23" name="CustomShape 8"/>
          <p:cNvSpPr/>
          <p:nvPr/>
        </p:nvSpPr>
        <p:spPr>
          <a:xfrm>
            <a:off x="2522952" y="2294992"/>
            <a:ext cx="4566216" cy="2358144"/>
          </a:xfrm>
          <a:prstGeom prst="roundRect">
            <a:avLst>
              <a:gd name="adj" fmla="val 7717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DCapBAC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24" name="CustomShape 9"/>
          <p:cNvSpPr/>
          <p:nvPr/>
        </p:nvSpPr>
        <p:spPr>
          <a:xfrm>
            <a:off x="2985192" y="2852936"/>
            <a:ext cx="1223640" cy="64467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</a:rPr>
              <a:t>Capability Manager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25" name="CustomShape 10"/>
          <p:cNvSpPr/>
          <p:nvPr/>
        </p:nvSpPr>
        <p:spPr>
          <a:xfrm>
            <a:off x="4553856" y="2420675"/>
            <a:ext cx="2240280" cy="1898965"/>
          </a:xfrm>
          <a:prstGeom prst="roundRect">
            <a:avLst>
              <a:gd name="adj" fmla="val 7717"/>
            </a:avLst>
          </a:prstGeom>
          <a:gradFill rotWithShape="0">
            <a:gsLst>
              <a:gs pos="0">
                <a:srgbClr val="BFECFF"/>
              </a:gs>
              <a:gs pos="100000">
                <a:srgbClr val="E6F7FF"/>
              </a:gs>
            </a:gsLst>
            <a:lin ang="16200000"/>
          </a:gradFill>
          <a:ln w="9360">
            <a:solidFill>
              <a:srgbClr val="46AAC4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XACML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26" name="CustomShape 11"/>
          <p:cNvSpPr/>
          <p:nvPr/>
        </p:nvSpPr>
        <p:spPr>
          <a:xfrm>
            <a:off x="4888512" y="2883621"/>
            <a:ext cx="688320" cy="55960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PDP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27" name="CustomShape 12"/>
          <p:cNvSpPr/>
          <p:nvPr/>
        </p:nvSpPr>
        <p:spPr>
          <a:xfrm>
            <a:off x="5793192" y="2883621"/>
            <a:ext cx="688320" cy="55960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1BE"/>
              </a:gs>
              <a:gs pos="100000">
                <a:srgbClr val="FFE5E5"/>
              </a:gs>
            </a:gsLst>
            <a:lin ang="16200000"/>
          </a:gradFill>
          <a:ln w="9360">
            <a:solidFill>
              <a:srgbClr val="BE4B48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PAP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29" name="CustomShape 18"/>
          <p:cNvSpPr/>
          <p:nvPr/>
        </p:nvSpPr>
        <p:spPr>
          <a:xfrm>
            <a:off x="2985264" y="3744000"/>
            <a:ext cx="1223640" cy="57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 smtClean="0">
                <a:solidFill>
                  <a:srgbClr val="000000"/>
                </a:solidFill>
                <a:latin typeface="Calibri"/>
              </a:rPr>
              <a:t>PEP-Proxy</a:t>
            </a:r>
            <a:endParaRPr lang="es-ES" sz="1600" b="0" strike="noStrike" spc="-1" dirty="0">
              <a:latin typeface="Arial"/>
            </a:endParaRPr>
          </a:p>
        </p:txBody>
      </p:sp>
      <p:cxnSp>
        <p:nvCxnSpPr>
          <p:cNvPr id="30" name="29 Conector recto de flecha"/>
          <p:cNvCxnSpPr>
            <a:stCxn id="20" idx="3"/>
          </p:cNvCxnSpPr>
          <p:nvPr/>
        </p:nvCxnSpPr>
        <p:spPr>
          <a:xfrm>
            <a:off x="2411760" y="3201984"/>
            <a:ext cx="57295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endCxn id="26" idx="1"/>
          </p:cNvCxnSpPr>
          <p:nvPr/>
        </p:nvCxnSpPr>
        <p:spPr>
          <a:xfrm>
            <a:off x="4208904" y="3163421"/>
            <a:ext cx="679608" cy="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4" idx="0"/>
            <a:endCxn id="21" idx="2"/>
          </p:cNvCxnSpPr>
          <p:nvPr/>
        </p:nvCxnSpPr>
        <p:spPr>
          <a:xfrm flipV="1">
            <a:off x="3597012" y="1988416"/>
            <a:ext cx="2880" cy="8645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20" idx="0"/>
            <a:endCxn id="21" idx="1"/>
          </p:cNvCxnSpPr>
          <p:nvPr/>
        </p:nvCxnSpPr>
        <p:spPr>
          <a:xfrm rot="5400000" flipH="1" flipV="1">
            <a:off x="1341440" y="1422576"/>
            <a:ext cx="1332360" cy="1528360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angular"/>
          <p:cNvCxnSpPr>
            <a:stCxn id="20" idx="2"/>
            <a:endCxn id="29" idx="1"/>
          </p:cNvCxnSpPr>
          <p:nvPr/>
        </p:nvCxnSpPr>
        <p:spPr>
          <a:xfrm rot="16200000" flipH="1">
            <a:off x="1873958" y="2920514"/>
            <a:ext cx="480788" cy="1741824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29" idx="2"/>
            <a:endCxn id="22" idx="2"/>
          </p:cNvCxnSpPr>
          <p:nvPr/>
        </p:nvCxnSpPr>
        <p:spPr>
          <a:xfrm rot="5400000" flipH="1" flipV="1">
            <a:off x="5531194" y="1680311"/>
            <a:ext cx="705219" cy="4573440"/>
          </a:xfrm>
          <a:prstGeom prst="bentConnector3">
            <a:avLst>
              <a:gd name="adj1" fmla="val -32415"/>
            </a:avLst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Shape 1"/>
          <p:cNvSpPr txBox="1"/>
          <p:nvPr/>
        </p:nvSpPr>
        <p:spPr>
          <a:xfrm>
            <a:off x="457200" y="274680"/>
            <a:ext cx="8229240" cy="8506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17375E"/>
                </a:solidFill>
                <a:latin typeface="Calibri"/>
              </a:rPr>
              <a:t>Authorisation </a:t>
            </a:r>
            <a:r>
              <a:rPr lang="en-GB" sz="3200" b="1" strike="noStrike" spc="-1" dirty="0" smtClean="0">
                <a:solidFill>
                  <a:srgbClr val="17375E"/>
                </a:solidFill>
                <a:latin typeface="Calibri"/>
              </a:rPr>
              <a:t>– </a:t>
            </a:r>
            <a:r>
              <a:rPr lang="en-GB" sz="3200" b="1" strike="noStrike" spc="-1" dirty="0" err="1" smtClean="0">
                <a:solidFill>
                  <a:srgbClr val="17375E"/>
                </a:solidFill>
                <a:latin typeface="Calibri"/>
              </a:rPr>
              <a:t>DCapBAC</a:t>
            </a:r>
            <a:r>
              <a:rPr lang="en-GB" sz="3200" b="1" strike="noStrike" spc="-1" dirty="0" smtClean="0">
                <a:solidFill>
                  <a:srgbClr val="17375E"/>
                </a:solidFill>
                <a:latin typeface="Calibri"/>
              </a:rPr>
              <a:t> &amp; DLT</a:t>
            </a:r>
            <a:endParaRPr lang="it-IT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CustomShape 10"/>
          <p:cNvSpPr/>
          <p:nvPr/>
        </p:nvSpPr>
        <p:spPr>
          <a:xfrm>
            <a:off x="4788024" y="4797153"/>
            <a:ext cx="1809960" cy="1152127"/>
          </a:xfrm>
          <a:prstGeom prst="roundRect">
            <a:avLst>
              <a:gd name="adj" fmla="val 7717"/>
            </a:avLst>
          </a:prstGeom>
          <a:solidFill>
            <a:schemeClr val="bg1"/>
          </a:solidFill>
          <a:ln w="22225">
            <a:solidFill>
              <a:srgbClr val="FF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 anchorCtr="0"/>
          <a:lstStyle/>
          <a:p>
            <a:pPr algn="ctr">
              <a:lnSpc>
                <a:spcPct val="100000"/>
              </a:lnSpc>
            </a:pPr>
            <a:r>
              <a:rPr lang="es-ES" sz="1200" b="0" strike="noStrike" spc="-1" dirty="0" err="1" smtClean="0">
                <a:latin typeface="Arial"/>
              </a:rPr>
              <a:t>Blockchain</a:t>
            </a:r>
            <a:r>
              <a:rPr lang="es-ES" sz="1200" b="0" strike="noStrike" spc="-1" dirty="0" smtClean="0">
                <a:latin typeface="Arial"/>
              </a:rPr>
              <a:t>/DLT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36" name="CustomShape 11"/>
          <p:cNvSpPr/>
          <p:nvPr/>
        </p:nvSpPr>
        <p:spPr>
          <a:xfrm>
            <a:off x="5148064" y="4797153"/>
            <a:ext cx="1043256" cy="27980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FE5E5"/>
              </a:gs>
            </a:gsLst>
            <a:lin ang="16200000" scaled="0"/>
          </a:gradFill>
          <a:ln w="9360">
            <a:solidFill>
              <a:srgbClr val="BE4B48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000" b="0" strike="noStrike" spc="-1" dirty="0" smtClean="0">
                <a:latin typeface="Arial"/>
              </a:rPr>
              <a:t>API-REST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38" name="CustomShape 13"/>
          <p:cNvSpPr/>
          <p:nvPr/>
        </p:nvSpPr>
        <p:spPr>
          <a:xfrm>
            <a:off x="4889820" y="5140625"/>
            <a:ext cx="923504" cy="501863"/>
          </a:xfrm>
          <a:prstGeom prst="flowChartMultidocumen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FE5E5"/>
              </a:gs>
            </a:gsLst>
            <a:lin ang="16200000" scaled="0"/>
          </a:gradFill>
          <a:ln w="9360">
            <a:solidFill>
              <a:srgbClr val="BE4B48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100" b="0" strike="noStrike" spc="-1" dirty="0" smtClean="0">
                <a:latin typeface="Arial"/>
              </a:rPr>
              <a:t>Smart </a:t>
            </a:r>
            <a:r>
              <a:rPr lang="es-ES" sz="1100" b="0" strike="noStrike" spc="-1" dirty="0" err="1" smtClean="0">
                <a:latin typeface="Arial"/>
              </a:rPr>
              <a:t>Contacts</a:t>
            </a:r>
            <a:endParaRPr lang="es-ES" sz="1100" b="0" strike="noStrike" spc="-1" dirty="0">
              <a:latin typeface="Arial"/>
            </a:endParaRPr>
          </a:p>
        </p:txBody>
      </p:sp>
      <p:sp>
        <p:nvSpPr>
          <p:cNvPr id="2" name="1 Disco magnético"/>
          <p:cNvSpPr/>
          <p:nvPr/>
        </p:nvSpPr>
        <p:spPr>
          <a:xfrm>
            <a:off x="5883326" y="5242994"/>
            <a:ext cx="684325" cy="28803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38 Conector recto de flecha"/>
          <p:cNvCxnSpPr>
            <a:stCxn id="36" idx="0"/>
            <a:endCxn id="26" idx="2"/>
          </p:cNvCxnSpPr>
          <p:nvPr/>
        </p:nvCxnSpPr>
        <p:spPr>
          <a:xfrm flipH="1" flipV="1">
            <a:off x="5232672" y="3443222"/>
            <a:ext cx="437020" cy="1353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36" idx="0"/>
            <a:endCxn id="27" idx="2"/>
          </p:cNvCxnSpPr>
          <p:nvPr/>
        </p:nvCxnSpPr>
        <p:spPr>
          <a:xfrm flipV="1">
            <a:off x="5669692" y="3443222"/>
            <a:ext cx="467660" cy="13539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71</Words>
  <Application>Microsoft Office PowerPoint</Application>
  <PresentationFormat>Presentación en pantalla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win7</dc:creator>
  <cp:lastModifiedBy>win7</cp:lastModifiedBy>
  <cp:revision>9</cp:revision>
  <dcterms:created xsi:type="dcterms:W3CDTF">2023-01-17T09:48:06Z</dcterms:created>
  <dcterms:modified xsi:type="dcterms:W3CDTF">2024-10-22T11:26:33Z</dcterms:modified>
</cp:coreProperties>
</file>