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67" r:id="rId4"/>
    <p:sldId id="262" r:id="rId5"/>
    <p:sldId id="257" r:id="rId6"/>
    <p:sldId id="266" r:id="rId7"/>
    <p:sldId id="272" r:id="rId8"/>
    <p:sldId id="258" r:id="rId9"/>
    <p:sldId id="259" r:id="rId10"/>
    <p:sldId id="271" r:id="rId11"/>
    <p:sldId id="264" r:id="rId12"/>
    <p:sldId id="265" r:id="rId13"/>
    <p:sldId id="263" r:id="rId14"/>
    <p:sldId id="273" r:id="rId15"/>
    <p:sldId id="269" r:id="rId16"/>
    <p:sldId id="27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16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03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BEE681-FE42-4587-8725-CE91BD1A8F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Smart LPWAN Farm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93" y="1343716"/>
            <a:ext cx="1098413" cy="16695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3999" y="420161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200" b="1" dirty="0" smtClean="0">
                <a:latin typeface="Layiji MaHaNiYom BAO 1.2" panose="02000000000000000000" pitchFamily="2" charset="0"/>
                <a:ea typeface="Arial" charset="0"/>
                <a:cs typeface="Layiji MaHaNiYom BAO 1.2" panose="02000000000000000000" pitchFamily="2" charset="0"/>
              </a:rPr>
              <a:t>จัดทำโดย นายเจษฎ</a:t>
            </a:r>
            <a:r>
              <a:rPr lang="th-TH" sz="3200" b="1" dirty="0">
                <a:latin typeface="Layiji MaHaNiYom BAO 1.2" panose="02000000000000000000" pitchFamily="2" charset="0"/>
                <a:ea typeface="Arial" charset="0"/>
                <a:cs typeface="Layiji MaHaNiYom BAO 1.2" panose="02000000000000000000" pitchFamily="2" charset="0"/>
              </a:rPr>
              <a:t>า</a:t>
            </a:r>
            <a:r>
              <a:rPr lang="th-TH" sz="3200" b="1" dirty="0" smtClean="0">
                <a:latin typeface="Layiji MaHaNiYom BAO 1.2" panose="02000000000000000000" pitchFamily="2" charset="0"/>
                <a:ea typeface="Arial" charset="0"/>
                <a:cs typeface="Layiji MaHaNiYom BAO 1.2" panose="02000000000000000000" pitchFamily="2" charset="0"/>
              </a:rPr>
              <a:t>กร เกิดหนู รหัสนักศึกษา 5835512119</a:t>
            </a:r>
            <a:endParaRPr lang="en-US" sz="3200" b="1" dirty="0" smtClean="0">
              <a:latin typeface="Layiji MaHaNiYom BAO 1.2" panose="02000000000000000000" pitchFamily="2" charset="0"/>
              <a:ea typeface="Arial" charset="0"/>
              <a:cs typeface="Layiji MaHaNiYom BAO 1.2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8147" y="5768640"/>
            <a:ext cx="4018899" cy="707886"/>
          </a:xfrm>
          <a:prstGeom prst="rect">
            <a:avLst/>
          </a:prstGeom>
          <a:solidFill>
            <a:schemeClr val="lt1">
              <a:alpha val="74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sz="2000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อาจารย์</a:t>
            </a:r>
            <a:r>
              <a:rPr lang="th-TH" sz="2000" dirty="0">
                <a:solidFill>
                  <a:schemeClr val="tx1"/>
                </a:solidFill>
                <a:latin typeface="Layiji MaHaNiYom BAO 1.2"/>
                <a:cs typeface="Layiji MaHaNiYom BAO 1.2"/>
              </a:rPr>
              <a:t>ที่</a:t>
            </a:r>
            <a:r>
              <a:rPr lang="th-TH" sz="2000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ปรึกษา</a:t>
            </a:r>
            <a:r>
              <a:rPr lang="en-US" sz="2000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   </a:t>
            </a:r>
            <a:r>
              <a:rPr lang="th-TH" sz="2000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 	</a:t>
            </a:r>
            <a:r>
              <a:rPr lang="en-US" sz="2000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 </a:t>
            </a:r>
            <a:r>
              <a:rPr lang="th-TH" sz="2000" b="1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ผศ.ดร.</a:t>
            </a:r>
            <a:r>
              <a:rPr lang="th-TH" sz="2000" b="1" dirty="0">
                <a:solidFill>
                  <a:schemeClr val="tx1"/>
                </a:solidFill>
                <a:latin typeface="Layiji MaHaNiYom BAO 1.2"/>
                <a:cs typeface="Layiji MaHaNiYom BAO 1.2"/>
              </a:rPr>
              <a:t>วโรดม </a:t>
            </a:r>
            <a:r>
              <a:rPr lang="th-TH" sz="2000" b="1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วีระพันธ์</a:t>
            </a:r>
          </a:p>
          <a:p>
            <a:r>
              <a:rPr lang="th-TH" sz="2000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อาจารย์ที่ปรึกษาร่วม</a:t>
            </a:r>
            <a:r>
              <a:rPr lang="en-US" sz="2000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   </a:t>
            </a:r>
            <a:r>
              <a:rPr lang="th-TH" sz="2000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      </a:t>
            </a:r>
            <a:r>
              <a:rPr lang="th-TH" sz="2000" b="1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อ</a:t>
            </a:r>
            <a:r>
              <a:rPr lang="en-US" sz="2000" b="1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.</a:t>
            </a:r>
            <a:r>
              <a:rPr lang="th-TH" sz="2000" b="1" dirty="0" smtClean="0">
                <a:solidFill>
                  <a:schemeClr val="tx1"/>
                </a:solidFill>
                <a:latin typeface="Layiji MaHaNiYom BAO 1.2"/>
                <a:cs typeface="Layiji MaHaNiYom BAO 1.2"/>
              </a:rPr>
              <a:t> ธรรมรัฏฐ์  สมิตะลัมพะ</a:t>
            </a:r>
            <a:endParaRPr lang="en-US" sz="2000" b="1" dirty="0">
              <a:solidFill>
                <a:schemeClr val="tx1"/>
              </a:solidFill>
              <a:latin typeface="Layiji MaHaNiYom BAO 1.2"/>
              <a:cs typeface="Layiji MaHaNiYom BAO 1.2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09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Proxy Server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7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à¸à¸¥à¸à¸²à¸£à¸à¹à¸à¸«à¸²à¸£à¸¹à¸à¸ à¸²à¸à¸ªà¸³à¸«à¸£à¸±à¸ proxy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71" y="2214694"/>
            <a:ext cx="8176858" cy="34201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5282" y="3200399"/>
            <a:ext cx="92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USER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2330" y="3200398"/>
            <a:ext cx="107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NB-</a:t>
            </a:r>
            <a:r>
              <a:rPr lang="en-US" sz="32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IoT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65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791090"/>
            <a:ext cx="5473651" cy="606691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22" y="2214694"/>
            <a:ext cx="7943557" cy="438812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11910225" y="6518056"/>
            <a:ext cx="243051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914094" y="6476526"/>
            <a:ext cx="21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8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17509"/>
            <a:ext cx="11718387" cy="674049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9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Proxy server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1130" b="148"/>
          <a:stretch/>
        </p:blipFill>
        <p:spPr>
          <a:xfrm>
            <a:off x="1288072" y="1976219"/>
            <a:ext cx="3551213" cy="474746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85" t="1777" r="63193" b="82651"/>
          <a:stretch/>
        </p:blipFill>
        <p:spPr>
          <a:xfrm>
            <a:off x="5772443" y="2692995"/>
            <a:ext cx="5673548" cy="33139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Oval 5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User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47" y="1752287"/>
            <a:ext cx="6831106" cy="475917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/>
              <a:t>เป้าหมายที่คาดว่าจะ</a:t>
            </a:r>
            <a:r>
              <a:rPr lang="th-TH" sz="4400" b="1" dirty="0" smtClean="0"/>
              <a:t>ดำเนินการ</a:t>
            </a:r>
            <a:r>
              <a:rPr lang="th-TH" sz="4400" b="1" dirty="0" smtClean="0"/>
              <a:t>ต่อ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sz="3600" dirty="0" smtClean="0"/>
              <a:t>จัดการ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Proxy server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dirty="0" smtClean="0"/>
              <a:t>ให้เก็บค่าลงฐานข้อมูล</a:t>
            </a:r>
          </a:p>
          <a:p>
            <a:r>
              <a:rPr lang="th-TH" sz="3600" dirty="0"/>
              <a:t>ทำหน้า 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Front-End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ให้สวยงาม</a:t>
            </a:r>
          </a:p>
          <a:p>
            <a:r>
              <a:rPr lang="th-TH" sz="3600" dirty="0" smtClean="0"/>
              <a:t>เชื่อมต่อและใช้คำสั่งต่าง ๆ ในแอพพลิเคชั่นมากขึ้น</a:t>
            </a:r>
            <a:endParaRPr lang="en-US" sz="3600" dirty="0" smtClean="0"/>
          </a:p>
          <a:p>
            <a:r>
              <a:rPr lang="th-TH" sz="3600" dirty="0" smtClean="0"/>
              <a:t>ทดสอบใช้งานจริงโดยตั้งโปรแกรมเปิดปิดน้ำตามความชื้น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/>
              <a:t>สรุปผลการทำ</a:t>
            </a:r>
            <a:r>
              <a:rPr lang="th-TH" sz="4400" b="1" dirty="0" smtClean="0"/>
              <a:t>โครงงาน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สามารถสร้าง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Proxy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ไว้ใช้ส่วนตัวเพื่อความง่ายในการ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Custom packet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ในการส่งไป-กลับ</a:t>
            </a:r>
          </a:p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สามารถส่งค่าไปมาระหว่าง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NB-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iot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Proxy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 User</a:t>
            </a:r>
          </a:p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จัดทำโมเดลกล่องแบบคร่าว ๆ</a:t>
            </a:r>
          </a:p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ทดสอบแบตเตอรี่และ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Solar cell panel</a:t>
            </a: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8445" y="6396335"/>
            <a:ext cx="841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Layiji MaHaNiYom BAO 1.2" panose="02000000000000000000" pitchFamily="2" charset="0"/>
                <a:cs typeface="Layiji MaHaNiYom BAO 1.2" panose="02000000000000000000" pitchFamily="2" charset="0"/>
              </a:rPr>
              <a:t>ภาควิชาวิศวกรรมคอมพิวเตอร์ คณะวิศวกรรมศาสตร์ มหาวิทยาลับสงขลานครินทร์ วิทยาเขตภูเก็ต</a:t>
            </a:r>
            <a:endParaRPr lang="en-US" sz="2400" b="1" dirty="0">
              <a:latin typeface="Layiji MaHaNiYom BAO 1.2" panose="02000000000000000000" pitchFamily="2" charset="0"/>
              <a:cs typeface="Layiji MaHaNiYom BAO 1.2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นาย</a:t>
            </a:r>
            <a:r>
              <a:rPr lang="th-TH" sz="4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เจษฎ</a:t>
            </a:r>
            <a:r>
              <a: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า</a:t>
            </a:r>
            <a:r>
              <a:rPr lang="th-TH" sz="4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กร เกิด</a:t>
            </a:r>
            <a:r>
              <a:rPr lang="th-TH" sz="4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หนู</a:t>
            </a:r>
            <a:endParaRPr lang="th-TH" sz="48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4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5835512119</a:t>
            </a:r>
            <a:endParaRPr lang="th-TH" sz="4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/>
              <a:t>หัวข้อการนำเสนอ</a:t>
            </a:r>
            <a:endParaRPr lang="en-US" sz="5400" b="1" dirty="0"/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th-TH" sz="4000" dirty="0" smtClean="0"/>
              <a:t>รายละเอียด</a:t>
            </a:r>
            <a:r>
              <a:rPr lang="th-TH" sz="4000" dirty="0" smtClean="0"/>
              <a:t>การดำเนินงาน</a:t>
            </a:r>
          </a:p>
          <a:p>
            <a:r>
              <a:rPr lang="th-TH" sz="4000" dirty="0" smtClean="0"/>
              <a:t>เป้าหมายที่คาดว่าจะดำเนินการ</a:t>
            </a:r>
          </a:p>
          <a:p>
            <a:r>
              <a:rPr lang="th-TH" sz="4000" dirty="0" smtClean="0"/>
              <a:t>สรุปผลการทำโครงงาน</a:t>
            </a:r>
          </a:p>
        </p:txBody>
      </p:sp>
    </p:spTree>
    <p:extLst>
      <p:ext uri="{BB962C8B-B14F-4D97-AF65-F5344CB8AC3E}">
        <p14:creationId xmlns:p14="http://schemas.microsoft.com/office/powerpoint/2010/main" val="4032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82" y="276803"/>
            <a:ext cx="10715518" cy="1947408"/>
          </a:xfrm>
        </p:spPr>
        <p:txBody>
          <a:bodyPr>
            <a:normAutofit/>
          </a:bodyPr>
          <a:lstStyle/>
          <a:p>
            <a:r>
              <a:rPr lang="th-TH" sz="5400" b="1" dirty="0"/>
              <a:t>รายละเอียดการ</a:t>
            </a:r>
            <a:r>
              <a:rPr lang="th-TH" sz="5400" b="1" dirty="0" smtClean="0"/>
              <a:t>ดำเนินงาน</a:t>
            </a:r>
            <a:endParaRPr lang="en-US" sz="54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Solar cell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panel</a:t>
            </a: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Step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up&amp;down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Switching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circuit</a:t>
            </a: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IC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regulator</a:t>
            </a:r>
          </a:p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Proxy Server</a:t>
            </a: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14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Solar cell panel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098" name="Picture 2" descr="à¸à¸¥à¸à¸²à¸£à¸à¹à¸à¸«à¸²à¸£à¸¹à¸à¸ à¸²à¸à¸ªà¸³à¸«à¸£à¸±à¸ solar cell panel 5.5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276" y="2469711"/>
            <a:ext cx="6119447" cy="39924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24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Step </a:t>
            </a:r>
            <a:r>
              <a:rPr lang="en-US" sz="44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up&amp;down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26" name="Picture 2" descr="https://scontent.fbkk2-7.fna.fbcdn.net/v/t1.15752-9/59668150_1259838614178944_2419084993113358336_n.jpg?_nc_cat=101&amp;_nc_eui2=AeGwQS-Ep_OPmD0XGbhUlJA9siSpldNOJ76h5QEL21Rw-fC1W1SjEaGxdrDd5KPs6ykB0Mz7vU_Leh-z57VNDYqVFYVEC4NfpOviOYonSX1eCw&amp;_nc_oc=AQmH7iZShteYmq0IfnMt7gculaWhUuxU-aw_dLbey2YMzoL8AFhR5q-pMEtiSuT1cl4&amp;_nc_ht=scontent.fbkk2-7.fna&amp;oh=168a5f355f9663931532675886cc433e&amp;oe=5D6FD5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52" y="2467912"/>
            <a:ext cx="7941695" cy="384478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Switching circuit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122" name="Picture 2" descr="à¸à¸¥à¸à¸²à¸£à¸à¹à¸à¸«à¸²à¸£à¸¹à¸à¸ à¸²à¸à¸ªà¸³à¸«à¸£à¸±à¸ step up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80" y="2700996"/>
            <a:ext cx="7204640" cy="349316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IC </a:t>
            </a:r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regulator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050" name="Picture 2" descr="à¸à¸¥à¸à¸²à¸£à¸à¹à¸à¸«à¸²à¸£à¸¹à¸à¸ à¸²à¸à¸ªà¸³à¸«à¸£à¸±à¸ IC regulator 7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926" y="2214694"/>
            <a:ext cx="5360147" cy="425296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BATTERRY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050" name="Picture 2" descr="https://scontent.fbkk2-7.fna.fbcdn.net/v/t1.15752-9/59576029_587123791697559_5248124966817234944_n.jpg?_nc_cat=101&amp;_nc_eui2=AeHz1OZ8fvi-0MCsDXNiauSLXbYnBjesmYyc35DyzmwYsre3VoBFWs25tIdeFrwPmJNkdu9z9_NNXAPcWnAyYfKub9Omzkhq73_ujp7x2Q2Giw&amp;_nc_oc=AQl8mnWd9zrH8HFIL1GeH6WrSm7YgzhHzI9eLJCBnodzj-8VHlP4bcwOH8VEvTYp8C8&amp;_nc_ht=scontent.fbkk2-7.fna&amp;oh=bbb076ef790e8bea3af2bad7edf3a3f4&amp;oe=5D7655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33" y="2260182"/>
            <a:ext cx="8753170" cy="423764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AnaLOG</a:t>
            </a:r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IN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074" name="Picture 2" descr="https://scontent.fbkk2-7.fna.fbcdn.net/v/t1.15752-9/59345429_465657610671453_233360429483556864_n.jpg?_nc_cat=109&amp;_nc_eui2=AeEQ6b1iYi5hefZ2PmOXnSCrtQvkZQEIxq0O63D6Xn9RUrLlorsL03rtkNyzgkxyJaxskAVeYHFPNzhDyxjjqM93EVDg9lDfq6Xs_3ffamt7AQ&amp;_nc_oc=AQmyi1spkhnwmI1WUt7dZrmuNtIWcm9nftFiNsxdO3ciBwQITkgEVJr4Ozif3wAIgcs&amp;_nc_ht=scontent.fbkk2-7.fna&amp;oh=b5b7eafdfed0f09b5b3566083df0901f&amp;oe=5D323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45" y="2253134"/>
            <a:ext cx="8809510" cy="426492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6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244</TotalTime>
  <Words>187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Layiji MaHaNiYom BAO 1.2</vt:lpstr>
      <vt:lpstr>Angsana New</vt:lpstr>
      <vt:lpstr>Arial</vt:lpstr>
      <vt:lpstr>Arial Black</vt:lpstr>
      <vt:lpstr>Cordia New</vt:lpstr>
      <vt:lpstr>Tw Cen MT</vt:lpstr>
      <vt:lpstr>Wingdings</vt:lpstr>
      <vt:lpstr>Droplet</vt:lpstr>
      <vt:lpstr>Smart LPWAN Farm</vt:lpstr>
      <vt:lpstr>หัวข้อการนำเสนอ</vt:lpstr>
      <vt:lpstr>รายละเอียดการดำเนินงาน</vt:lpstr>
      <vt:lpstr>Solar cell panel</vt:lpstr>
      <vt:lpstr>Step up&amp;down</vt:lpstr>
      <vt:lpstr>Switching circuit</vt:lpstr>
      <vt:lpstr>IC regulator</vt:lpstr>
      <vt:lpstr>BATTERRY</vt:lpstr>
      <vt:lpstr>AnaLOG IN</vt:lpstr>
      <vt:lpstr>Proxy Server</vt:lpstr>
      <vt:lpstr>PowerPoint Presentation</vt:lpstr>
      <vt:lpstr>PowerPoint Presentation</vt:lpstr>
      <vt:lpstr>Proxy server</vt:lpstr>
      <vt:lpstr>User</vt:lpstr>
      <vt:lpstr>เป้าหมายที่คาดว่าจะดำเนินการต่อ</vt:lpstr>
      <vt:lpstr>สรุปผลการทำโครงงาน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LPWAN Farm</dc:title>
  <dc:creator>Windows User</dc:creator>
  <cp:lastModifiedBy>Windows User</cp:lastModifiedBy>
  <cp:revision>20</cp:revision>
  <dcterms:created xsi:type="dcterms:W3CDTF">2019-05-06T21:42:38Z</dcterms:created>
  <dcterms:modified xsi:type="dcterms:W3CDTF">2019-05-07T07:21:36Z</dcterms:modified>
</cp:coreProperties>
</file>