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67" r:id="rId4"/>
    <p:sldId id="262" r:id="rId5"/>
    <p:sldId id="257" r:id="rId6"/>
    <p:sldId id="266" r:id="rId7"/>
    <p:sldId id="272" r:id="rId8"/>
    <p:sldId id="258" r:id="rId9"/>
    <p:sldId id="259" r:id="rId10"/>
    <p:sldId id="271" r:id="rId11"/>
    <p:sldId id="264" r:id="rId12"/>
    <p:sldId id="265" r:id="rId13"/>
    <p:sldId id="263" r:id="rId14"/>
    <p:sldId id="273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16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3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BEE681-FE42-4587-8725-CE91BD1A8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fluke-jesadakorn/Smart_Farm_ALL_Fi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Smart LPWAN Farm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93" y="1343716"/>
            <a:ext cx="1098413" cy="16695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999" y="420161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จัดทำโดย นายเจษฎ</a:t>
            </a:r>
            <a:r>
              <a:rPr lang="th-TH" sz="3200" b="1" dirty="0"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า</a:t>
            </a:r>
            <a:r>
              <a:rPr lang="th-TH" sz="3200" b="1" dirty="0" smtClean="0"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กร เกิดหนู รหัสนักศึกษา 5835512119</a:t>
            </a:r>
            <a:endParaRPr lang="en-US" sz="3200" b="1" dirty="0" smtClean="0">
              <a:latin typeface="TH Sarabun New" panose="020B0500040200020003" pitchFamily="34" charset="-34"/>
              <a:ea typeface="Arial" charset="0"/>
              <a:cs typeface="TH Sarabun New" panose="020B0500040200020003" pitchFamily="34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09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Proxy Server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7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à¸à¸¥à¸à¸²à¸£à¸à¹à¸à¸«à¸²à¸£à¸¹à¸à¸ à¸²à¸à¸ªà¸³à¸«à¸£à¸±à¸ proxy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71" y="2214694"/>
            <a:ext cx="8176858" cy="34201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5282" y="3200399"/>
            <a:ext cx="92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USER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2330" y="3200398"/>
            <a:ext cx="107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NB-</a:t>
            </a:r>
            <a:r>
              <a:rPr lang="en-US" sz="32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IoT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65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791090"/>
            <a:ext cx="5473651" cy="606691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22" y="2214694"/>
            <a:ext cx="7943557" cy="438812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11910225" y="6518056"/>
            <a:ext cx="243051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914094" y="6476526"/>
            <a:ext cx="21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8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Realtime</a:t>
            </a:r>
            <a:r>
              <a:rPr lang="en-US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graph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9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1" y="2886488"/>
            <a:ext cx="10291689" cy="23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endParaRPr lang="en-US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711" y="5629196"/>
            <a:ext cx="562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https://github.com/fluke-jesadakorn/Smart_Farm_ALL_File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790745"/>
            <a:ext cx="2857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ปัญหาและอุปสรรค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3774" y="1820488"/>
            <a:ext cx="10364452" cy="3970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Life cycle react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กับระบบ </a:t>
            </a:r>
            <a:r>
              <a:rPr lang="en-US" sz="36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socketio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อาจใช้งานด้วยกันยาก</a:t>
            </a:r>
          </a:p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backend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ไปสู่ </a:t>
            </a:r>
            <a:r>
              <a:rPr lang="en-US" sz="36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nb-iot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ต้องใช้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buffer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ทำให้ต้องใช้ตัวอักษรสั้น ๆ เนื่องจากหน่วยความจำน้อย</a:t>
            </a:r>
          </a:p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มีปัญหาเรื่องระบบ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firewall</a:t>
            </a:r>
            <a:endParaRPr lang="th-TH" sz="3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เรื่องพลังงาน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ในช่ว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’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แดด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อ่อน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เป้าหมายที่คาดว่าจะ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ดำเนินการต่อ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มีความง่ายต่อการใช้งาน</a:t>
            </a:r>
          </a:p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UX/UI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ให้สวยงาม</a:t>
            </a:r>
          </a:p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เชื่อมต่อและใช้คำสั่งต่าง ๆ ในแอพพลิเคชั่นมากขึ้น</a:t>
            </a:r>
            <a:endParaRPr lang="en-US" sz="3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 </a:t>
            </a:r>
            <a:r>
              <a:rPr lang="en-US" sz="36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Machiene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learning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มาใช้งาน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สรุปผลการทำ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มีระบบที่เป็นพื้นฐานเขียนเองทำให้ง่ายต่อการปรับแต่ง</a:t>
            </a: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ออกแบบหน้าตาการใช้งานคร่าว ๆ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จัดทำโมเดลกล่อง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445" y="6396335"/>
            <a:ext cx="841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ภาควิชาวิศวกรรมคอมพิวเตอร์ คณะวิศวกรรมศาสตร์ มหาวิทยาลับสงขลานครินทร์ วิทยาเขตภูเก็ต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นายเจษฎ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า</a:t>
            </a: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 เกิดหนู</a:t>
            </a:r>
          </a:p>
          <a:p>
            <a:pPr marL="0" indent="0" algn="ctr">
              <a:buNone/>
            </a:pPr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5835512119</a:t>
            </a:r>
            <a:endParaRPr lang="th-TH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หัวข้อการนำเสนอ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th-TH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รายละเอียดการดำเนินงาน</a:t>
            </a:r>
          </a:p>
          <a:p>
            <a:r>
              <a:rPr lang="th-TH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เป้าหมายที่คาดว่าจะดำเนินการ</a:t>
            </a:r>
          </a:p>
          <a:p>
            <a:r>
              <a:rPr lang="th-TH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สรุปผลการทำโครงงาน</a:t>
            </a:r>
          </a:p>
        </p:txBody>
      </p:sp>
    </p:spTree>
    <p:extLst>
      <p:ext uri="{BB962C8B-B14F-4D97-AF65-F5344CB8AC3E}">
        <p14:creationId xmlns:p14="http://schemas.microsoft.com/office/powerpoint/2010/main" val="4032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82" y="276803"/>
            <a:ext cx="10715518" cy="1947408"/>
          </a:xfrm>
        </p:spPr>
        <p:txBody>
          <a:bodyPr>
            <a:norm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รายละเอียดการ</a:t>
            </a:r>
            <a:r>
              <a:rPr lang="th-TH" sz="5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ดำเนินงาน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20000"/>
          </a:bodyPr>
          <a:lstStyle/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Flow Chart</a:t>
            </a: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</a:t>
            </a: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ทิศทางข้อมูล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จุดเด่น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ปัญหาและอุปสรรค</a:t>
            </a: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เป้าหมายที่คาดว่าจะดำเนินการต่อ</a:t>
            </a:r>
          </a:p>
        </p:txBody>
      </p:sp>
    </p:spTree>
    <p:extLst>
      <p:ext uri="{BB962C8B-B14F-4D97-AF65-F5344CB8AC3E}">
        <p14:creationId xmlns:p14="http://schemas.microsoft.com/office/powerpoint/2010/main" val="32714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Flow Chart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69622" y="2019531"/>
            <a:ext cx="7955280" cy="46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2" y="219506"/>
            <a:ext cx="9460509" cy="65333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3455" y="798022"/>
            <a:ext cx="10748356" cy="58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14" y="1"/>
            <a:ext cx="10108902" cy="82296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ทิศทางข้อมูล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83170" y="822961"/>
            <a:ext cx="8219989" cy="55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207" y="0"/>
            <a:ext cx="10283469" cy="698269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จุดเด่นของโครงงานนี้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80219"/>
              </p:ext>
            </p:extLst>
          </p:nvPr>
        </p:nvGraphicFramePr>
        <p:xfrm>
          <a:off x="2102806" y="750093"/>
          <a:ext cx="7556269" cy="5767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349">
                  <a:extLst>
                    <a:ext uri="{9D8B030D-6E8A-4147-A177-3AD203B41FA5}">
                      <a16:colId xmlns:a16="http://schemas.microsoft.com/office/drawing/2014/main" val="703728849"/>
                    </a:ext>
                  </a:extLst>
                </a:gridCol>
                <a:gridCol w="2906258">
                  <a:extLst>
                    <a:ext uri="{9D8B030D-6E8A-4147-A177-3AD203B41FA5}">
                      <a16:colId xmlns:a16="http://schemas.microsoft.com/office/drawing/2014/main" val="1348980810"/>
                    </a:ext>
                  </a:extLst>
                </a:gridCol>
                <a:gridCol w="2397662">
                  <a:extLst>
                    <a:ext uri="{9D8B030D-6E8A-4147-A177-3AD203B41FA5}">
                      <a16:colId xmlns:a16="http://schemas.microsoft.com/office/drawing/2014/main" val="2682762818"/>
                    </a:ext>
                  </a:extLst>
                </a:gridCol>
              </a:tblGrid>
              <a:tr h="786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                    โครงงาน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    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เรื่อง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โครงงานของผู้จัดทำ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โครงงานอื่น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extLst>
                  <a:ext uri="{0D108BD9-81ED-4DB2-BD59-A6C34878D82A}">
                    <a16:rowId xmlns:a16="http://schemas.microsoft.com/office/drawing/2014/main" val="4043963939"/>
                  </a:ext>
                </a:extLst>
              </a:tr>
              <a:tr h="786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การเชื่อมต่อ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(Network connection)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ใข้ 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Narrow Band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LTE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ในช่วงของ 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Guard Band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ทำให้ครอบคลุมเท่าสัญญาณโทรศัพท์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 </a:t>
                      </a:r>
                      <a:r>
                        <a:rPr lang="en-US" sz="18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WiFi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ทำให้ต้องอยู่แค่ในบริเวณจำกัด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627511537"/>
                  </a:ext>
                </a:extLst>
              </a:tr>
              <a:tr h="1048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แหล่งพลังงาน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(Energy saving)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 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Solar Cell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ทำให้ใช้ได้โดยไม่ต้องใช้แหล่งจ่ายอื่น ๆ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ใช้แบตเตอรี่ หรือ พลังงานจากแหล่งจ่าย มีระยะทางจำกัดเนื่องจากต้องเชื่อมต่อสายไฟทุกจุด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3462780370"/>
                  </a:ext>
                </a:extLst>
              </a:tr>
              <a:tr h="1048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การติดตั้ง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(Installation/Deployment)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สามารถติดตั้งได้ง่ายและรวดเร็วเพียงแต่ใช้กล่องติดตั้งที่เรามีให้ ไม่ต้อง</a:t>
                      </a: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Configure WIFI</a:t>
                      </a: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หรือต่อแหล่งพลังงานเพิ่มเติม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ต้องตั้งค่า </a:t>
                      </a: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WiFi </a:t>
                      </a: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 </a:t>
                      </a: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password </a:t>
                      </a: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ทำให้ติดตั้ง และการเคลื่อนย้ายใช้ระยะเวลาที่1นาน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995375696"/>
                  </a:ext>
                </a:extLst>
              </a:tr>
              <a:tr h="786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การสั่งงาน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(Command)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สามารถเข้าถึงพร้อมสั่งงานได้ทันที และครอบคลุมในทุกอุปกรณ์ที่มี </a:t>
                      </a: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Browser 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ถ้าใช้งานแอพพลิเคชั่นในโทรศัพท์ อาจทำให้ไม่ครอบคลุมทุกอุปกรณ์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53006692"/>
                  </a:ext>
                </a:extLst>
              </a:tr>
              <a:tr h="1310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โพรไฟล์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(Data analytic/profile)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การเรียนรู้และบันทึการทำงานเพื่อวิเคราะห์หาผลลัพธ์ของการทำงานที่ดีที่สุดเพื่อใช้เป็นโพรไฟล์สำหรับการปลูกพืชชนิดเดียวกันในที่อื่น ๆ ต่อไป ลดเวลาในการตั้งค่าการช้าน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ไม่มี หรือ หาได้ยาก มีราคาสูง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547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0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Website Control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29" y="1334239"/>
            <a:ext cx="5181600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28" y="1980686"/>
            <a:ext cx="3880402" cy="1211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37" y="3432288"/>
            <a:ext cx="2997692" cy="2846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829" y="3554686"/>
            <a:ext cx="2238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AnaLOG</a:t>
            </a:r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IN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74" name="Picture 2" descr="https://scontent.fbkk2-7.fna.fbcdn.net/v/t1.15752-9/59345429_465657610671453_233360429483556864_n.jpg?_nc_cat=109&amp;_nc_eui2=AeEQ6b1iYi5hefZ2PmOXnSCrtQvkZQEIxq0O63D6Xn9RUrLlorsL03rtkNyzgkxyJaxskAVeYHFPNzhDyxjjqM93EVDg9lDfq6Xs_3ffamt7AQ&amp;_nc_oc=AQmyi1spkhnwmI1WUt7dZrmuNtIWcm9nftFiNsxdO3ciBwQITkgEVJr4Ozif3wAIgcs&amp;_nc_ht=scontent.fbkk2-7.fna&amp;oh=b5b7eafdfed0f09b5b3566083df0901f&amp;oe=5D32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45" y="2253134"/>
            <a:ext cx="8809510" cy="426492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409</TotalTime>
  <Words>421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DengXian</vt:lpstr>
      <vt:lpstr>Angsana New</vt:lpstr>
      <vt:lpstr>Arial</vt:lpstr>
      <vt:lpstr>Arial Black</vt:lpstr>
      <vt:lpstr>TH Sarabun New</vt:lpstr>
      <vt:lpstr>Tw Cen MT</vt:lpstr>
      <vt:lpstr>Wingdings</vt:lpstr>
      <vt:lpstr>Droplet</vt:lpstr>
      <vt:lpstr>Smart LPWAN Farm</vt:lpstr>
      <vt:lpstr>หัวข้อการนำเสนอ</vt:lpstr>
      <vt:lpstr>รายละเอียดการดำเนินงาน</vt:lpstr>
      <vt:lpstr>Flow Chart</vt:lpstr>
      <vt:lpstr>network</vt:lpstr>
      <vt:lpstr>ทิศทางข้อมูล</vt:lpstr>
      <vt:lpstr>จุดเด่นของโครงงานนี้</vt:lpstr>
      <vt:lpstr>Website Control</vt:lpstr>
      <vt:lpstr>AnaLOG IN</vt:lpstr>
      <vt:lpstr>Proxy Server</vt:lpstr>
      <vt:lpstr>PowerPoint Presentation</vt:lpstr>
      <vt:lpstr>Realtime graph</vt:lpstr>
      <vt:lpstr>Github</vt:lpstr>
      <vt:lpstr>ปัญหาและอุปสรรค</vt:lpstr>
      <vt:lpstr>เป้าหมายที่คาดว่าจะดำเนินการต่อ</vt:lpstr>
      <vt:lpstr>สรุปผลการทำโครงงาน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LPWAN Farm</dc:title>
  <dc:creator>Windows User</dc:creator>
  <cp:lastModifiedBy>Fluke</cp:lastModifiedBy>
  <cp:revision>29</cp:revision>
  <dcterms:created xsi:type="dcterms:W3CDTF">2019-05-06T21:42:38Z</dcterms:created>
  <dcterms:modified xsi:type="dcterms:W3CDTF">2019-09-30T05:19:02Z</dcterms:modified>
</cp:coreProperties>
</file>