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media1.m4a" ContentType="audio/unknown"/>
  <Override PartName="/ppt/notesSlides/notesSlide2.xml" ContentType="application/vnd.openxmlformats-officedocument.presentationml.notesSlide+xml"/>
  <Override PartName="/ppt/media/media2.m4a" ContentType="audio/unknown"/>
  <Override PartName="/ppt/notesSlides/notesSlide3.xml" ContentType="application/vnd.openxmlformats-officedocument.presentationml.notesSlide+xml"/>
  <Override PartName="/ppt/media/media3.m4a" ContentType="audio/unknown"/>
  <Override PartName="/ppt/notesSlides/notesSlide4.xml" ContentType="application/vnd.openxmlformats-officedocument.presentationml.notesSlide+xml"/>
  <Override PartName="/ppt/media/media4.m4a" ContentType="audio/unknown"/>
  <Override PartName="/ppt/notesSlides/notesSlide5.xml" ContentType="application/vnd.openxmlformats-officedocument.presentationml.notesSlide+xml"/>
  <Override PartName="/ppt/media/media5.m4a"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1pPr>
    <a:lvl2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2pPr>
    <a:lvl3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3pPr>
    <a:lvl4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4pPr>
    <a:lvl5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5pPr>
    <a:lvl6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6pPr>
    <a:lvl7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7pPr>
    <a:lvl8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8pPr>
    <a:lvl9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BDB"/>
          </a:solidFill>
        </a:fill>
      </a:tcStyle>
    </a:wholeTbl>
    <a:band2H>
      <a:tcTxStyle b="def" i="def"/>
      <a:tcStyle>
        <a:tcBdr/>
        <a:fill>
          <a:solidFill>
            <a:srgbClr val="EEEEEE"/>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3CECE"/>
          </a:solidFill>
        </a:fill>
      </a:tcStyle>
    </a:wholeTbl>
    <a:band2H>
      <a:tcTxStyle b="def" i="def"/>
      <a:tcStyle>
        <a:tcBdr/>
        <a:fill>
          <a:solidFill>
            <a:srgbClr val="F1E8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2" name="Shape 132"/>
          <p:cNvSpPr/>
          <p:nvPr>
            <p:ph type="sldImg"/>
          </p:nvPr>
        </p:nvSpPr>
        <p:spPr>
          <a:xfrm>
            <a:off x="1143000" y="685800"/>
            <a:ext cx="4572000" cy="3429000"/>
          </a:xfrm>
          <a:prstGeom prst="rect">
            <a:avLst/>
          </a:prstGeom>
        </p:spPr>
        <p:txBody>
          <a:bodyPr/>
          <a:lstStyle/>
          <a:p>
            <a:pPr/>
          </a:p>
        </p:txBody>
      </p:sp>
      <p:sp>
        <p:nvSpPr>
          <p:cNvPr id="133" name="Shape 13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mn-lt"/>
        <a:ea typeface="+mn-ea"/>
        <a:cs typeface="+mn-cs"/>
        <a:sym typeface="Avenir Roman"/>
      </a:defRPr>
    </a:lvl1pPr>
    <a:lvl2pPr indent="228600" defTabSz="457200" latinLnBrk="0">
      <a:lnSpc>
        <a:spcPct val="125000"/>
      </a:lnSpc>
      <a:defRPr sz="2400">
        <a:latin typeface="+mn-lt"/>
        <a:ea typeface="+mn-ea"/>
        <a:cs typeface="+mn-cs"/>
        <a:sym typeface="Avenir Roman"/>
      </a:defRPr>
    </a:lvl2pPr>
    <a:lvl3pPr indent="457200" defTabSz="457200" latinLnBrk="0">
      <a:lnSpc>
        <a:spcPct val="125000"/>
      </a:lnSpc>
      <a:defRPr sz="2400">
        <a:latin typeface="+mn-lt"/>
        <a:ea typeface="+mn-ea"/>
        <a:cs typeface="+mn-cs"/>
        <a:sym typeface="Avenir Roman"/>
      </a:defRPr>
    </a:lvl3pPr>
    <a:lvl4pPr indent="685800" defTabSz="457200" latinLnBrk="0">
      <a:lnSpc>
        <a:spcPct val="125000"/>
      </a:lnSpc>
      <a:defRPr sz="2400">
        <a:latin typeface="+mn-lt"/>
        <a:ea typeface="+mn-ea"/>
        <a:cs typeface="+mn-cs"/>
        <a:sym typeface="Avenir Roman"/>
      </a:defRPr>
    </a:lvl4pPr>
    <a:lvl5pPr indent="914400" defTabSz="457200" latinLnBrk="0">
      <a:lnSpc>
        <a:spcPct val="125000"/>
      </a:lnSpc>
      <a:defRPr sz="2400">
        <a:latin typeface="+mn-lt"/>
        <a:ea typeface="+mn-ea"/>
        <a:cs typeface="+mn-cs"/>
        <a:sym typeface="Avenir Roman"/>
      </a:defRPr>
    </a:lvl5pPr>
    <a:lvl6pPr indent="1143000" defTabSz="457200" latinLnBrk="0">
      <a:lnSpc>
        <a:spcPct val="125000"/>
      </a:lnSpc>
      <a:defRPr sz="2400">
        <a:latin typeface="+mn-lt"/>
        <a:ea typeface="+mn-ea"/>
        <a:cs typeface="+mn-cs"/>
        <a:sym typeface="Avenir Roman"/>
      </a:defRPr>
    </a:lvl6pPr>
    <a:lvl7pPr indent="1371600" defTabSz="457200" latinLnBrk="0">
      <a:lnSpc>
        <a:spcPct val="125000"/>
      </a:lnSpc>
      <a:defRPr sz="2400">
        <a:latin typeface="+mn-lt"/>
        <a:ea typeface="+mn-ea"/>
        <a:cs typeface="+mn-cs"/>
        <a:sym typeface="Avenir Roman"/>
      </a:defRPr>
    </a:lvl7pPr>
    <a:lvl8pPr indent="1600200" defTabSz="457200" latinLnBrk="0">
      <a:lnSpc>
        <a:spcPct val="125000"/>
      </a:lnSpc>
      <a:defRPr sz="2400">
        <a:latin typeface="+mn-lt"/>
        <a:ea typeface="+mn-ea"/>
        <a:cs typeface="+mn-cs"/>
        <a:sym typeface="Avenir Roman"/>
      </a:defRPr>
    </a:lvl8pPr>
    <a:lvl9pPr indent="1828800" defTabSz="457200" latinLnBrk="0">
      <a:lnSpc>
        <a:spcPct val="125000"/>
      </a:lnSpc>
      <a:defRPr sz="2400">
        <a:latin typeface="+mn-lt"/>
        <a:ea typeface="+mn-ea"/>
        <a:cs typeface="+mn-cs"/>
        <a:sym typeface="Avenir Roman"/>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a:p>
        </p:txBody>
      </p:sp>
      <p:sp>
        <p:nvSpPr>
          <p:cNvPr id="141" name="Shape 141"/>
          <p:cNvSpPr/>
          <p:nvPr>
            <p:ph type="body" sz="quarter" idx="1"/>
          </p:nvPr>
        </p:nvSpPr>
        <p:spPr>
          <a:prstGeom prst="rect">
            <a:avLst/>
          </a:prstGeom>
        </p:spPr>
        <p:txBody>
          <a:bodyPr/>
          <a:lstStyle/>
          <a:p>
            <a:pPr/>
            <a:r>
              <a:t>Let’s look at another face of globalization, another person who crossed oceans in his lifetime. A guy named Lev Bronstein. He was born October 26, 1879, on the farm.</a:t>
            </a:r>
          </a:p>
          <a:p>
            <a:pPr/>
          </a:p>
          <a:p>
            <a:pPr/>
            <a:r>
              <a:t>Not only Lev but his father David (1847–1922) and mother Anna (1850-1910) had been migrants. David and Anna crossed the greatest river they had ever seen to move hundreds of miles out of the forest and into the grasslands—lands where the horse nomads had roamed within recent historical memory before their suppression by the army. The lands thus seized were among the richest agriculture soils in the world, and very thinly settled: it was fifteen miles from their farm to the nearest post office. So they sent their son Lev to school in the nearest port city</a:t>
            </a:r>
          </a:p>
          <a:p>
            <a:pPr/>
          </a:p>
          <a:p>
            <a:pPr/>
            <a:r>
              <a:t>Sounds like the American prairie? Nope. The farm was in Yanovka, in Ukraine. And the nearest port city was Odessa, the grain export port on the Black Sea.</a:t>
            </a:r>
          </a:p>
          <a:p>
            <a:pPr/>
          </a:p>
          <a:p>
            <a:pPr/>
            <a:r>
              <a:t>In 1870 the focus of economic growth crossed the Atlantic to America, where continent-wide scale, a flood of immigration, vast resources, and an open society that made inventors and entrepreneurs culture heroes welcomed economic growth. In the United States the Belle Époque, the Gilded Age, the period of the explosion of prosperity set in motion around 1870 lasted without interruption longer than elsewhere in the world. China collapsed into revolution in 1911. Europe descended into the hell of World War I in 1914. In America the period of progress and industrial development lasted longer—perhaps from when the guns fell silent at the end of America’s Civil War at Appomattox in 1865 until the start of the Great Depression in the summer of 1929.</a:t>
            </a:r>
          </a:p>
          <a:p>
            <a:pPr/>
          </a:p>
          <a:p>
            <a:pPr/>
            <a:r>
              <a:t>The sources of America’s exceptional wealth were many. The scale of the country induced the rise of modern management and mass production: industries that could take advantage of the potential demand created in a continent-wide market. Some have stressed the crucial role played by natural resources in America’s industrial supremacy: in a world in which transport costs were still significant, a comparative advantage in natural resources became a comparative advantage in manufacturing. Others stress the links between a resource-rich economy and the “American system” of manufactures, relying on standardization, attempts to make interchangeable parts, heavy use of machinery—and wasteful use of natural resources like materials and energy.</a:t>
            </a:r>
          </a:p>
          <a:p>
            <a:pPr/>
          </a:p>
          <a:p>
            <a:pPr/>
            <a:r>
              <a:t>In Odessa Lev Davidovich Bronstein became a communist. And midway through his career he found himself feared by Czars and policemen, and hunted and exiled because he was feared. Unlike the bulk of the people who had left the Old World for the New and wound up in New York in the 1910s, he did not want to be there. But he and his family made the best of it. The Bronsteins:</a:t>
            </a:r>
          </a:p>
          <a:p>
            <a:pPr/>
            <a:br/>
            <a:r>
              <a:t>&gt;rented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Shape 148"/>
          <p:cNvSpPr/>
          <p:nvPr>
            <p:ph type="sldImg"/>
          </p:nvPr>
        </p:nvSpPr>
        <p:spPr>
          <a:prstGeom prst="rect">
            <a:avLst/>
          </a:prstGeom>
        </p:spPr>
        <p:txBody>
          <a:bodyPr/>
          <a:lstStyle/>
          <a:p>
            <a:pPr/>
          </a:p>
        </p:txBody>
      </p:sp>
      <p:sp>
        <p:nvSpPr>
          <p:cNvPr id="149" name="Shape 149"/>
          <p:cNvSpPr/>
          <p:nvPr>
            <p:ph type="body" sz="quarter" idx="1"/>
          </p:nvPr>
        </p:nvSpPr>
        <p:spPr>
          <a:prstGeom prst="rect">
            <a:avLst/>
          </a:prstGeom>
        </p:spPr>
        <p:txBody>
          <a:bodyPr/>
          <a:lstStyle/>
          <a:p>
            <a:pPr/>
            <a:r>
              <a:t>They—particularly the children—were overwhelmed by the prosperity of the United States, and by the technological marvels that they saw in use everyday:</a:t>
            </a:r>
          </a:p>
          <a:p>
            <a:pPr/>
            <a:br/>
            <a:r>
              <a:t>&gt;...the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a:p>
            <a:pPr/>
            <a: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He stayed in the United States for less than a year. The Russian Revolution came, and he returned to the city of St. Petersburg (whose name was changed, ﬁrst to Petrograd, then to Leningrad, and now back to St. Petersburg).</a:t>
            </a:r>
          </a:p>
          <a:p>
            <a:pPr/>
          </a:p>
          <a:p>
            <a:pPr/>
            <a:r>
              <a:t>&gt;“I had had no time to more than catch the general life-rhythm of the monster known as New York…”</a:t>
            </a:r>
          </a:p>
          <a:p>
            <a:pPr/>
          </a:p>
          <a:p>
            <a:pPr/>
            <a:r>
              <a:t>&gt;“I left for Europe with the feeling of a man who has had only a peek into the furnace where the future is being forged…”</a:t>
            </a:r>
          </a:p>
          <a:p>
            <a:pPr/>
          </a:p>
          <a:p>
            <a:pPr/>
            <a:r>
              <a:t>The future was there, then. But it was not evenly distributed. For him, New York was the future. For him, Petrograd was the past that had to be dragged into the present by revolution. But Russia was his homeland and his destiny. And the czar and his secret police the Okrana were his enemy.</a:t>
            </a:r>
          </a:p>
          <a:p>
            <a:pPr/>
          </a:p>
          <a:p>
            <a:pPr/>
            <a: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He brought western European Marxist ideas to Russia—in a… strange form…</a:t>
            </a:r>
          </a:p>
          <a:p>
            <a:pPr/>
          </a:p>
          <a:p>
            <a:pPr/>
            <a:r>
              <a:t>He had taken an alias from one of his former Czarist jailers in Odessa: Trotsky. He became Lenin's right-hand, the organizer of Bolshevik victory in the Civil War.</a:t>
            </a:r>
          </a:p>
          <a:p>
            <a:pPr/>
          </a:p>
          <a:p>
            <a:pPr/>
            <a:r>
              <a:t>He was never allowed back into the United States. He was, after all, a dangerous subversive, with a long-run plan that included the overthrow of the government of the United States by force and violence. Thus he had had no time to more than “catch the general life-rhythm of the monster known as New York.” </a:t>
            </a:r>
          </a:p>
          <a:p>
            <a:pPr/>
          </a:p>
          <a:p>
            <a:pPr/>
            <a:r>
              <a:t>But he saw very clearly that America the twentieth century was an exceptional place.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After the Russian Revolution, he lost power. He was the ﬁrst of the losers to Stalin in the subsequent power struggle following Lenin’s death. Exiled. He was, ﬁnally, the victim of the Soviet secret police, assassinated with an ice-pick in his head outside Mexico City in 1940 by NKVD agent Ramón Mercader.</a:t>
            </a:r>
          </a:p>
          <a:p>
            <a:pPr/>
          </a:p>
          <a:p>
            <a:pPr/>
            <a:r>
              <a:t>Mercader was then awarded the title of Hero of the Soviet Union after his release in 1961 from his Mexican prison. He then divided his time between Cuba and the Soviet Union. He died in 1978, when I was 18.</a:t>
            </a:r>
          </a:p>
          <a:p>
            <a:pPr/>
          </a:p>
          <a:p>
            <a:pPr/>
            <a:r>
              <a:t>Trotsky had been living with Diego Rivera and Frida Kahlo in their Casa Azul in 1937-9. They had had a fight: politics? sex? He had moved out.</a:t>
            </a:r>
          </a:p>
          <a:p>
            <a:pPr/>
          </a:p>
          <a:p>
            <a:pPr/>
            <a:r>
              <a:t>Visit the Trotsky Museum in Mexico City! &lt;http://sic.conaculta.gob.mx/ficha.php?table=museo&amp;table_id=966&amp;estado_id=9&gt;</a:t>
            </a:r>
          </a:p>
          <a:p>
            <a:pPr/>
            <a:br/>
            <a:r>
              <a:t>But focus on this; on his departure from New York for St. Petersburg, Trotsky felt—or at least he later wrote in exile that he had felt—as if he was leaving the future for the past: </a:t>
            </a:r>
          </a:p>
          <a:p>
            <a:pPr/>
          </a:p>
          <a:p>
            <a:pPr/>
            <a:r>
              <a:t>&gt;I was leaving for Europe, with the feeling of a man who has had only a peek into the furnace where the future is being forged...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1"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88" name="Title Text"/>
          <p:cNvSpPr txBox="1"/>
          <p:nvPr>
            <p:ph type="title"/>
          </p:nvPr>
        </p:nvSpPr>
        <p:spPr>
          <a:xfrm>
            <a:off x="669726" y="312539"/>
            <a:ext cx="7804548" cy="1518047"/>
          </a:xfrm>
          <a:prstGeom prst="rect">
            <a:avLst/>
          </a:prstGeom>
        </p:spPr>
        <p:txBody>
          <a:bodyPr lIns="35718" tIns="35718" rIns="35718" bIns="35718"/>
          <a:lstStyle>
            <a:lvl1pPr defTabSz="410765">
              <a:defRPr sz="5600">
                <a:solidFill>
                  <a:srgbClr val="000080"/>
                </a:solidFill>
                <a:uFillTx/>
              </a:defRPr>
            </a:lvl1pPr>
          </a:lstStyle>
          <a:p>
            <a:pPr/>
            <a:r>
              <a:t>Title Text</a:t>
            </a:r>
          </a:p>
        </p:txBody>
      </p:sp>
      <p:sp>
        <p:nvSpPr>
          <p:cNvPr id="89"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defRPr>
                <a:latin typeface="Times New Roman"/>
                <a:ea typeface="Times New Roman"/>
                <a:cs typeface="Times New Roman"/>
                <a:sym typeface="Times New Roman"/>
              </a:defRPr>
            </a:lvl1pPr>
            <a:lvl2pPr marL="740833" indent="-296333" defTabSz="410765">
              <a:defRPr>
                <a:latin typeface="Times New Roman"/>
                <a:ea typeface="Times New Roman"/>
                <a:cs typeface="Times New Roman"/>
                <a:sym typeface="Times New Roman"/>
              </a:defRPr>
            </a:lvl2pPr>
            <a:lvl3pPr marL="1185333" indent="-296333" defTabSz="410765">
              <a:defRPr>
                <a:latin typeface="Times New Roman"/>
                <a:ea typeface="Times New Roman"/>
                <a:cs typeface="Times New Roman"/>
                <a:sym typeface="Times New Roman"/>
              </a:defRPr>
            </a:lvl3pPr>
            <a:lvl4pPr marL="1629833" indent="-296333" defTabSz="410765">
              <a:defRPr>
                <a:latin typeface="Times New Roman"/>
                <a:ea typeface="Times New Roman"/>
                <a:cs typeface="Times New Roman"/>
                <a:sym typeface="Times New Roman"/>
              </a:defRPr>
            </a:lvl4pPr>
            <a:lvl5pPr marL="2074333" indent="-296333" defTabSz="410765">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97" name="Title Text"/>
          <p:cNvSpPr txBox="1"/>
          <p:nvPr>
            <p:ph type="title"/>
          </p:nvPr>
        </p:nvSpPr>
        <p:spPr>
          <a:xfrm>
            <a:off x="892968" y="1151929"/>
            <a:ext cx="7358064" cy="2321720"/>
          </a:xfrm>
          <a:prstGeom prst="rect">
            <a:avLst/>
          </a:prstGeom>
        </p:spPr>
        <p:txBody>
          <a:bodyPr lIns="35718" tIns="35718" rIns="35718" bIns="35718" anchor="b"/>
          <a:lstStyle>
            <a:lvl1pPr defTabSz="410765">
              <a:defRPr sz="5600">
                <a:solidFill>
                  <a:srgbClr val="000080"/>
                </a:solidFill>
                <a:uFillTx/>
              </a:defRPr>
            </a:lvl1pPr>
          </a:lstStyle>
          <a:p>
            <a:pPr/>
            <a:r>
              <a:t>Title Text</a:t>
            </a:r>
          </a:p>
        </p:txBody>
      </p:sp>
      <p:sp>
        <p:nvSpPr>
          <p:cNvPr id="98" name="Body Level One…"/>
          <p:cNvSpPr txBox="1"/>
          <p:nvPr>
            <p:ph type="body" sz="quarter" idx="1"/>
          </p:nvPr>
        </p:nvSpPr>
        <p:spPr>
          <a:xfrm>
            <a:off x="892968" y="3536156"/>
            <a:ext cx="7358064" cy="794743"/>
          </a:xfrm>
          <a:prstGeom prst="rect">
            <a:avLst/>
          </a:prstGeom>
        </p:spPr>
        <p:txBody>
          <a:bodyPr lIns="35718" tIns="35718" rIns="35718" bIns="35718" anchor="t"/>
          <a:lstStyle>
            <a:lvl1pPr marL="0" indent="0" algn="ctr" defTabSz="410765">
              <a:spcBef>
                <a:spcPts val="0"/>
              </a:spcBef>
              <a:buSzTx/>
              <a:buNone/>
              <a:defRPr sz="2200"/>
            </a:lvl1pPr>
            <a:lvl2pPr marL="0" indent="228600" algn="ctr" defTabSz="410765">
              <a:spcBef>
                <a:spcPts val="0"/>
              </a:spcBef>
              <a:buSzTx/>
              <a:buNone/>
              <a:defRPr sz="2200"/>
            </a:lvl2pPr>
            <a:lvl3pPr marL="0" indent="457200" algn="ctr" defTabSz="410765">
              <a:spcBef>
                <a:spcPts val="0"/>
              </a:spcBef>
              <a:buSzTx/>
              <a:buNone/>
              <a:defRPr sz="2200"/>
            </a:lvl3pPr>
            <a:lvl4pPr marL="0" indent="685800" algn="ctr" defTabSz="410765">
              <a:spcBef>
                <a:spcPts val="0"/>
              </a:spcBef>
              <a:buSzTx/>
              <a:buNone/>
              <a:defRPr sz="2200"/>
            </a:lvl4pPr>
            <a:lvl5pPr marL="0" indent="914400" algn="ctr" defTabSz="410765">
              <a:spcBef>
                <a:spcPts val="0"/>
              </a:spcBef>
              <a:buSzTx/>
              <a:buNone/>
              <a:defRPr sz="22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06" name="Title Text"/>
          <p:cNvSpPr txBox="1"/>
          <p:nvPr>
            <p:ph type="title"/>
          </p:nvPr>
        </p:nvSpPr>
        <p:spPr>
          <a:xfrm>
            <a:off x="892968" y="1151929"/>
            <a:ext cx="7358064" cy="2321720"/>
          </a:xfrm>
          <a:prstGeom prst="rect">
            <a:avLst/>
          </a:prstGeom>
        </p:spPr>
        <p:txBody>
          <a:bodyPr lIns="35718" tIns="35718" rIns="35718" bIns="35718" anchor="b"/>
          <a:lstStyle>
            <a:lvl1pPr defTabSz="410765">
              <a:defRPr b="0" sz="5600">
                <a:solidFill>
                  <a:srgbClr val="000000"/>
                </a:solidFill>
                <a:uFillTx/>
                <a:latin typeface="Helvetica Neue Medium"/>
                <a:ea typeface="Helvetica Neue Medium"/>
                <a:cs typeface="Helvetica Neue Medium"/>
                <a:sym typeface="Helvetica Neue Medium"/>
              </a:defRPr>
            </a:lvl1pPr>
          </a:lstStyle>
          <a:p>
            <a:pPr/>
            <a:r>
              <a:t>Title Text</a:t>
            </a:r>
          </a:p>
        </p:txBody>
      </p:sp>
      <p:sp>
        <p:nvSpPr>
          <p:cNvPr id="107" name="Body Level One…"/>
          <p:cNvSpPr txBox="1"/>
          <p:nvPr>
            <p:ph type="body" sz="quarter" idx="1"/>
          </p:nvPr>
        </p:nvSpPr>
        <p:spPr>
          <a:xfrm>
            <a:off x="892968" y="3545085"/>
            <a:ext cx="7358064" cy="794744"/>
          </a:xfrm>
          <a:prstGeom prst="rect">
            <a:avLst/>
          </a:prstGeom>
        </p:spPr>
        <p:txBody>
          <a:bodyPr lIns="35718" tIns="35718" rIns="35718" bIns="35718" anchor="t"/>
          <a:lstStyle>
            <a:lvl1pPr marL="0" indent="0" algn="ctr" defTabSz="410765">
              <a:spcBef>
                <a:spcPts val="0"/>
              </a:spcBef>
              <a:buSzTx/>
              <a:buNone/>
              <a:defRPr sz="2600">
                <a:latin typeface="Helvetica Neue"/>
                <a:ea typeface="Helvetica Neue"/>
                <a:cs typeface="Helvetica Neue"/>
                <a:sym typeface="Helvetica Neue"/>
              </a:defRPr>
            </a:lvl1pPr>
            <a:lvl2pPr marL="0" indent="0" algn="ctr" defTabSz="410765">
              <a:spcBef>
                <a:spcPts val="0"/>
              </a:spcBef>
              <a:buSzTx/>
              <a:buNone/>
              <a:defRPr sz="2600">
                <a:latin typeface="Helvetica Neue"/>
                <a:ea typeface="Helvetica Neue"/>
                <a:cs typeface="Helvetica Neue"/>
                <a:sym typeface="Helvetica Neue"/>
              </a:defRPr>
            </a:lvl2pPr>
            <a:lvl3pPr marL="0" indent="0" algn="ctr" defTabSz="410765">
              <a:spcBef>
                <a:spcPts val="0"/>
              </a:spcBef>
              <a:buSzTx/>
              <a:buNone/>
              <a:defRPr sz="2600">
                <a:latin typeface="Helvetica Neue"/>
                <a:ea typeface="Helvetica Neue"/>
                <a:cs typeface="Helvetica Neue"/>
                <a:sym typeface="Helvetica Neue"/>
              </a:defRPr>
            </a:lvl3pPr>
            <a:lvl4pPr marL="0" indent="0" algn="ctr" defTabSz="410765">
              <a:spcBef>
                <a:spcPts val="0"/>
              </a:spcBef>
              <a:buSzTx/>
              <a:buNone/>
              <a:defRPr sz="2600">
                <a:latin typeface="Helvetica Neue"/>
                <a:ea typeface="Helvetica Neue"/>
                <a:cs typeface="Helvetica Neue"/>
                <a:sym typeface="Helvetica Neue"/>
              </a:defRPr>
            </a:lvl4pPr>
            <a:lvl5pPr marL="0" indent="0" algn="ctr" defTabSz="410765">
              <a:spcBef>
                <a:spcPts val="0"/>
              </a:spcBef>
              <a:buSzTx/>
              <a:buNone/>
              <a:defRPr sz="2600">
                <a:latin typeface="Helvetica Neue"/>
                <a:ea typeface="Helvetica Neue"/>
                <a:cs typeface="Helvetica Neue"/>
                <a:sym typeface="Helvetica Neue"/>
              </a:defRPr>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4449876" y="6536531"/>
            <a:ext cx="239485" cy="232486"/>
          </a:xfrm>
          <a:prstGeom prst="rect">
            <a:avLst/>
          </a:prstGeom>
        </p:spPr>
        <p:txBody>
          <a:bodyPr lIns="35718" tIns="35718" rIns="35718" bIns="35718"/>
          <a:lstStyle>
            <a:lvl1pPr defTabSz="410765">
              <a:defRPr sz="1100">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5" name="Title Text"/>
          <p:cNvSpPr txBox="1"/>
          <p:nvPr>
            <p:ph type="title"/>
          </p:nvPr>
        </p:nvSpPr>
        <p:spPr>
          <a:xfrm>
            <a:off x="669726" y="312539"/>
            <a:ext cx="7804548" cy="1518047"/>
          </a:xfrm>
          <a:prstGeom prst="rect">
            <a:avLst/>
          </a:prstGeom>
        </p:spPr>
        <p:txBody>
          <a:bodyPr lIns="35718" tIns="35718" rIns="35718" bIns="35718"/>
          <a:lstStyle>
            <a:lvl1pPr defTabSz="410765">
              <a:lnSpc>
                <a:spcPts val="11600"/>
              </a:lnSpc>
              <a:defRPr>
                <a:uFillTx/>
              </a:defRPr>
            </a:lvl1pPr>
          </a:lstStyle>
          <a:p>
            <a:pPr/>
            <a:r>
              <a:t>Title Text</a:t>
            </a:r>
          </a:p>
        </p:txBody>
      </p:sp>
      <p:sp>
        <p:nvSpPr>
          <p:cNvPr id="116" name="Body Level One…"/>
          <p:cNvSpPr txBox="1"/>
          <p:nvPr>
            <p:ph type="body" idx="1"/>
          </p:nvPr>
        </p:nvSpPr>
        <p:spPr>
          <a:xfrm>
            <a:off x="669726" y="1830585"/>
            <a:ext cx="7804548" cy="4420197"/>
          </a:xfrm>
          <a:prstGeom prst="rect">
            <a:avLst/>
          </a:prstGeom>
        </p:spPr>
        <p:txBody>
          <a:bodyPr lIns="35718" tIns="35718" rIns="35718" bIns="35718"/>
          <a:lstStyle>
            <a:lvl1pPr marL="296333" indent="-296333" defTabSz="410765"/>
            <a:lvl2pPr marL="740833" indent="-296333" defTabSz="410765"/>
            <a:lvl3pPr marL="1185333" indent="-296333" defTabSz="410765"/>
            <a:lvl4pPr marL="1629833" indent="-296333" defTabSz="410765"/>
            <a:lvl5pPr marL="2074333" indent="-296333" defTabSz="410765"/>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4440732" y="6505277"/>
            <a:ext cx="253607" cy="249238"/>
          </a:xfrm>
          <a:prstGeom prst="rect">
            <a:avLst/>
          </a:prstGeom>
        </p:spPr>
        <p:txBody>
          <a:bodyPr lIns="35718" tIns="35718" rIns="35718" bIns="35718"/>
          <a:lstStyle>
            <a:lvl1pPr defTabSz="410765"/>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4" name="Title Text"/>
          <p:cNvSpPr txBox="1"/>
          <p:nvPr>
            <p:ph type="title"/>
          </p:nvPr>
        </p:nvSpPr>
        <p:spPr>
          <a:prstGeom prst="rect">
            <a:avLst/>
          </a:prstGeom>
        </p:spPr>
        <p:txBody>
          <a:bodyPr/>
          <a:lstStyle/>
          <a:p>
            <a:pPr/>
            <a:r>
              <a:t>Title Text</a:t>
            </a:r>
          </a:p>
        </p:txBody>
      </p:sp>
      <p:sp>
        <p:nvSpPr>
          <p:cNvPr id="125" name="Body Level One…"/>
          <p:cNvSpPr txBox="1"/>
          <p:nvPr>
            <p:ph type="body" idx="1"/>
          </p:nvPr>
        </p:nvSpPr>
        <p:spPr>
          <a:prstGeom prst="rect">
            <a:avLst/>
          </a:prstGeom>
        </p:spPr>
        <p:txBody>
          <a:bodyPr/>
          <a:lstStyle>
            <a:lvl1pPr defTabSz="370331">
              <a:spcBef>
                <a:spcPts val="800"/>
              </a:spcBef>
              <a:tabLst>
                <a:tab pos="215900" algn="l"/>
              </a:tabLst>
              <a:defRPr>
                <a:uFill>
                  <a:solidFill>
                    <a:srgbClr val="000000"/>
                  </a:solidFill>
                </a:uFill>
                <a:latin typeface="Times New Roman"/>
                <a:ea typeface="Times New Roman"/>
                <a:cs typeface="Times New Roman"/>
                <a:sym typeface="Times New Roman"/>
              </a:defRPr>
            </a:lvl1pPr>
            <a:lvl2pPr defTabSz="370331">
              <a:spcBef>
                <a:spcPts val="800"/>
              </a:spcBef>
              <a:tabLst>
                <a:tab pos="215900" algn="l"/>
              </a:tabLst>
              <a:defRPr>
                <a:uFill>
                  <a:solidFill>
                    <a:srgbClr val="000000"/>
                  </a:solidFill>
                </a:uFill>
                <a:latin typeface="Times New Roman"/>
                <a:ea typeface="Times New Roman"/>
                <a:cs typeface="Times New Roman"/>
                <a:sym typeface="Times New Roman"/>
              </a:defRPr>
            </a:lvl2pPr>
            <a:lvl3pPr defTabSz="370331">
              <a:spcBef>
                <a:spcPts val="800"/>
              </a:spcBef>
              <a:tabLst>
                <a:tab pos="215900" algn="l"/>
              </a:tabLst>
              <a:defRPr>
                <a:uFill>
                  <a:solidFill>
                    <a:srgbClr val="000000"/>
                  </a:solidFill>
                </a:uFill>
                <a:latin typeface="Times New Roman"/>
                <a:ea typeface="Times New Roman"/>
                <a:cs typeface="Times New Roman"/>
                <a:sym typeface="Times New Roman"/>
              </a:defRPr>
            </a:lvl3pPr>
            <a:lvl4pPr defTabSz="370331">
              <a:spcBef>
                <a:spcPts val="800"/>
              </a:spcBef>
              <a:tabLst>
                <a:tab pos="215900" algn="l"/>
              </a:tabLst>
              <a:defRPr>
                <a:uFill>
                  <a:solidFill>
                    <a:srgbClr val="000000"/>
                  </a:solidFill>
                </a:uFill>
                <a:latin typeface="Times New Roman"/>
                <a:ea typeface="Times New Roman"/>
                <a:cs typeface="Times New Roman"/>
                <a:sym typeface="Times New Roman"/>
              </a:defRPr>
            </a:lvl4pPr>
            <a:lvl5pPr defTabSz="370331">
              <a:spcBef>
                <a:spcPts val="800"/>
              </a:spcBef>
              <a:tabLst>
                <a:tab pos="215900" algn="l"/>
              </a:tabLst>
              <a:defRPr>
                <a:uFill>
                  <a:solidFill>
                    <a:srgbClr val="000000"/>
                  </a:solidFill>
                </a:uFill>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18" name="Slide Number"/>
          <p:cNvSpPr txBox="1"/>
          <p:nvPr>
            <p:ph type="sldNum" sz="quarter" idx="2"/>
          </p:nvPr>
        </p:nvSpPr>
        <p:spPr>
          <a:xfrm>
            <a:off x="8428181" y="6404294"/>
            <a:ext cx="258620" cy="269237"/>
          </a:xfrm>
          <a:prstGeom prst="rect">
            <a:avLst/>
          </a:prstGeom>
        </p:spPr>
        <p:txBody>
          <a:bodyPr lIns="45718" tIns="45718" rIns="45718" bIns="45718" anchor="ctr"/>
          <a:lstStyle>
            <a:lvl1pPr algn="r" defTabSz="457200">
              <a:defRPr>
                <a:solidFill>
                  <a:srgbClr val="898989"/>
                </a:solidFill>
                <a:uFill>
                  <a:solidFill>
                    <a:srgbClr val="898989"/>
                  </a:solidFill>
                </a:u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34" name="Title Text"/>
          <p:cNvSpPr txBox="1"/>
          <p:nvPr>
            <p:ph type="title"/>
          </p:nvPr>
        </p:nvSpPr>
        <p:spPr>
          <a:xfrm>
            <a:off x="669725" y="312538"/>
            <a:ext cx="7804549" cy="1518048"/>
          </a:xfrm>
          <a:prstGeom prst="rect">
            <a:avLst/>
          </a:prstGeom>
        </p:spPr>
        <p:txBody>
          <a:bodyPr lIns="35717" tIns="35717" rIns="35717" bIns="35717"/>
          <a:lstStyle>
            <a:lvl1pPr>
              <a:defRPr sz="5600">
                <a:solidFill>
                  <a:srgbClr val="000080"/>
                </a:solidFill>
                <a:latin typeface="Calibri"/>
                <a:ea typeface="Calibri"/>
                <a:cs typeface="Calibri"/>
                <a:sym typeface="Calibri"/>
              </a:defRPr>
            </a:lvl1pPr>
          </a:lstStyle>
          <a:p>
            <a:pPr/>
            <a:r>
              <a:t>Title Text</a:t>
            </a:r>
          </a:p>
        </p:txBody>
      </p:sp>
      <p:sp>
        <p:nvSpPr>
          <p:cNvPr id="35"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43" name="Title Text"/>
          <p:cNvSpPr txBox="1"/>
          <p:nvPr>
            <p:ph type="title"/>
          </p:nvPr>
        </p:nvSpPr>
        <p:spPr>
          <a:xfrm>
            <a:off x="892967" y="1151929"/>
            <a:ext cx="7358066" cy="2321720"/>
          </a:xfrm>
          <a:prstGeom prst="rect">
            <a:avLst/>
          </a:prstGeom>
        </p:spPr>
        <p:txBody>
          <a:bodyPr lIns="35717" tIns="35717" rIns="35717" bIns="35717" anchor="b"/>
          <a:lstStyle>
            <a:lvl1pPr defTabSz="410764">
              <a:defRPr>
                <a:solidFill>
                  <a:srgbClr val="000080"/>
                </a:solidFill>
                <a:uFillTx/>
              </a:defRPr>
            </a:lvl1pPr>
          </a:lstStyle>
          <a:p>
            <a:pPr/>
            <a:r>
              <a:t>Title Text</a:t>
            </a:r>
          </a:p>
        </p:txBody>
      </p:sp>
      <p:sp>
        <p:nvSpPr>
          <p:cNvPr id="44" name="Body Level One…"/>
          <p:cNvSpPr txBox="1"/>
          <p:nvPr>
            <p:ph type="body" sz="quarter" idx="1"/>
          </p:nvPr>
        </p:nvSpPr>
        <p:spPr>
          <a:xfrm>
            <a:off x="892967" y="3536155"/>
            <a:ext cx="7358066" cy="794744"/>
          </a:xfrm>
          <a:prstGeom prst="rect">
            <a:avLst/>
          </a:prstGeom>
        </p:spPr>
        <p:txBody>
          <a:bodyPr lIns="35717" tIns="35717" rIns="35717" bIns="35717" anchor="t"/>
          <a:lstStyle>
            <a:lvl1pPr marL="0" indent="0" defTabSz="410764">
              <a:spcBef>
                <a:spcPts val="600"/>
              </a:spcBef>
              <a:buSzTx/>
              <a:buNone/>
              <a:defRPr>
                <a:latin typeface="Times New Roman"/>
                <a:ea typeface="Times New Roman"/>
                <a:cs typeface="Times New Roman"/>
                <a:sym typeface="Times New Roman"/>
              </a:defRPr>
            </a:lvl1pPr>
            <a:lvl2pPr marL="0" indent="0" defTabSz="410764">
              <a:spcBef>
                <a:spcPts val="600"/>
              </a:spcBef>
              <a:buSzTx/>
              <a:buNone/>
              <a:defRPr>
                <a:latin typeface="Times New Roman"/>
                <a:ea typeface="Times New Roman"/>
                <a:cs typeface="Times New Roman"/>
                <a:sym typeface="Times New Roman"/>
              </a:defRPr>
            </a:lvl2pPr>
            <a:lvl3pPr marL="0" indent="0" defTabSz="410764">
              <a:spcBef>
                <a:spcPts val="600"/>
              </a:spcBef>
              <a:buSzTx/>
              <a:buNone/>
              <a:defRPr>
                <a:latin typeface="Times New Roman"/>
                <a:ea typeface="Times New Roman"/>
                <a:cs typeface="Times New Roman"/>
                <a:sym typeface="Times New Roman"/>
              </a:defRPr>
            </a:lvl3pPr>
            <a:lvl4pPr marL="0" indent="0" defTabSz="410764">
              <a:spcBef>
                <a:spcPts val="600"/>
              </a:spcBef>
              <a:buSzTx/>
              <a:buNone/>
              <a:defRPr>
                <a:latin typeface="Times New Roman"/>
                <a:ea typeface="Times New Roman"/>
                <a:cs typeface="Times New Roman"/>
                <a:sym typeface="Times New Roman"/>
              </a:defRPr>
            </a:lvl4pPr>
            <a:lvl5pPr marL="0" indent="0" defTabSz="410764">
              <a:spcBef>
                <a:spcPts val="600"/>
              </a:spcBef>
              <a:buSzTx/>
              <a:buNone/>
              <a:defRPr>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2"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53"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1" name="Title Text"/>
          <p:cNvSpPr txBox="1"/>
          <p:nvPr>
            <p:ph type="title"/>
          </p:nvPr>
        </p:nvSpPr>
        <p:spPr>
          <a:xfrm>
            <a:off x="685798" y="380999"/>
            <a:ext cx="7772402" cy="1600201"/>
          </a:xfrm>
          <a:prstGeom prst="rect">
            <a:avLst/>
          </a:prstGeom>
        </p:spPr>
        <p:txBody>
          <a:bodyPr lIns="45718" tIns="45718" rIns="45718" bIns="45718"/>
          <a:lstStyle>
            <a:lvl1pPr defTabSz="914400">
              <a:defRPr b="0" sz="4200">
                <a:solidFill>
                  <a:srgbClr val="000000"/>
                </a:solidFill>
                <a:uFillTx/>
                <a:latin typeface="Times Roman"/>
                <a:ea typeface="Times Roman"/>
                <a:cs typeface="Times Roman"/>
                <a:sym typeface="Times Roman"/>
              </a:defRPr>
            </a:lvl1pPr>
          </a:lstStyle>
          <a:p>
            <a:pPr/>
            <a:r>
              <a:t>Title Text</a:t>
            </a:r>
          </a:p>
        </p:txBody>
      </p:sp>
      <p:sp>
        <p:nvSpPr>
          <p:cNvPr id="62" name="Body Level One…"/>
          <p:cNvSpPr txBox="1"/>
          <p:nvPr>
            <p:ph type="body" idx="1"/>
          </p:nvPr>
        </p:nvSpPr>
        <p:spPr>
          <a:xfrm>
            <a:off x="685798" y="1981200"/>
            <a:ext cx="7772402" cy="4876802"/>
          </a:xfrm>
          <a:prstGeom prst="rect">
            <a:avLst/>
          </a:prstGeom>
        </p:spPr>
        <p:txBody>
          <a:bodyPr lIns="45718" tIns="45718" rIns="45718" bIns="45718" anchor="t"/>
          <a:lstStyle>
            <a:lvl1pPr marL="321467" indent="-321467" defTabSz="914400">
              <a:spcBef>
                <a:spcPts val="700"/>
              </a:spcBef>
              <a:buSzPct val="100000"/>
              <a:buChar char="»"/>
              <a:defRPr sz="3000">
                <a:latin typeface="Times Roman"/>
                <a:ea typeface="Times Roman"/>
                <a:cs typeface="Times Roman"/>
                <a:sym typeface="Times Roman"/>
              </a:defRPr>
            </a:lvl1pPr>
            <a:lvl2pPr marL="763359" indent="-306159" defTabSz="914400">
              <a:spcBef>
                <a:spcPts val="700"/>
              </a:spcBef>
              <a:buSzPct val="100000"/>
              <a:buChar char="–"/>
              <a:defRPr sz="3000">
                <a:latin typeface="Times Roman"/>
                <a:ea typeface="Times Roman"/>
                <a:cs typeface="Times Roman"/>
                <a:sym typeface="Times Roman"/>
              </a:defRPr>
            </a:lvl2pPr>
            <a:lvl3pPr marL="1200150" indent="-285750" defTabSz="914400">
              <a:spcBef>
                <a:spcPts val="700"/>
              </a:spcBef>
              <a:buSzPct val="100000"/>
              <a:defRPr sz="3000">
                <a:latin typeface="Times Roman"/>
                <a:ea typeface="Times Roman"/>
                <a:cs typeface="Times Roman"/>
                <a:sym typeface="Times Roman"/>
              </a:defRPr>
            </a:lvl3pPr>
            <a:lvl4pPr marL="1714500" indent="-342900" defTabSz="914400">
              <a:spcBef>
                <a:spcPts val="700"/>
              </a:spcBef>
              <a:buSzPct val="100000"/>
              <a:buChar char="–"/>
              <a:defRPr sz="3000">
                <a:latin typeface="Times Roman"/>
                <a:ea typeface="Times Roman"/>
                <a:cs typeface="Times Roman"/>
                <a:sym typeface="Times Roman"/>
              </a:defRPr>
            </a:lvl4pPr>
            <a:lvl5pPr marL="2209800" indent="-381000" defTabSz="914400">
              <a:spcBef>
                <a:spcPts val="700"/>
              </a:spcBef>
              <a:buSzPct val="100000"/>
              <a:buChar char="»"/>
              <a:defRPr sz="3000">
                <a:latin typeface="Times Roman"/>
                <a:ea typeface="Times Roman"/>
                <a:cs typeface="Times Roman"/>
                <a:sym typeface="Times Roman"/>
              </a:defRPr>
            </a:lvl5pPr>
          </a:lstStyle>
          <a:p>
            <a:pPr/>
            <a:r>
              <a:t>Body Level One</a:t>
            </a:r>
          </a:p>
          <a:p>
            <a:pPr lvl="1"/>
            <a:r>
              <a:t>Body Level Two</a:t>
            </a:r>
          </a:p>
          <a:p>
            <a:pPr lvl="2"/>
            <a:r>
              <a:t>Body Level Three</a:t>
            </a:r>
          </a:p>
          <a:p>
            <a:pPr lvl="3"/>
            <a:r>
              <a:t>Body Level Four</a:t>
            </a:r>
          </a:p>
          <a:p>
            <a:pPr lvl="4"/>
            <a:r>
              <a:t>Body Level Five</a:t>
            </a:r>
          </a:p>
        </p:txBody>
      </p:sp>
      <p:sp>
        <p:nvSpPr>
          <p:cNvPr id="63" name="Slide Number"/>
          <p:cNvSpPr txBox="1"/>
          <p:nvPr>
            <p:ph type="sldNum" sz="quarter" idx="2"/>
          </p:nvPr>
        </p:nvSpPr>
        <p:spPr>
          <a:xfrm>
            <a:off x="8201661" y="6248400"/>
            <a:ext cx="256539" cy="269238"/>
          </a:xfrm>
          <a:prstGeom prst="rect">
            <a:avLst/>
          </a:prstGeom>
        </p:spPr>
        <p:txBody>
          <a:bodyPr lIns="45718" tIns="45718" rIns="45718" bIns="45718"/>
          <a:lstStyle>
            <a:lvl1pPr algn="r" defTabSz="914400">
              <a:defRPr>
                <a:latin typeface="Times Roman"/>
                <a:ea typeface="Times Roman"/>
                <a:cs typeface="Times Roman"/>
                <a:sym typeface="Times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0" name="Title Text"/>
          <p:cNvSpPr txBox="1"/>
          <p:nvPr>
            <p:ph type="title"/>
          </p:nvPr>
        </p:nvSpPr>
        <p:spPr>
          <a:xfrm>
            <a:off x="669725" y="312537"/>
            <a:ext cx="7804549" cy="1518050"/>
          </a:xfrm>
          <a:prstGeom prst="rect">
            <a:avLst/>
          </a:prstGeom>
        </p:spPr>
        <p:txBody>
          <a:bodyPr lIns="35717" tIns="35717" rIns="35717" bIns="35717"/>
          <a:lstStyle>
            <a:lvl1pPr defTabSz="410764">
              <a:defRPr b="0" sz="5400">
                <a:solidFill>
                  <a:srgbClr val="000000"/>
                </a:solidFill>
                <a:uFillTx/>
                <a:latin typeface="Helvetica Light"/>
                <a:ea typeface="Helvetica Light"/>
                <a:cs typeface="Helvetica Light"/>
                <a:sym typeface="Helvetica Light"/>
              </a:defRPr>
            </a:lvl1pPr>
          </a:lstStyle>
          <a:p>
            <a:pPr/>
            <a:r>
              <a:t>Title Text</a:t>
            </a:r>
          </a:p>
        </p:txBody>
      </p:sp>
      <p:sp>
        <p:nvSpPr>
          <p:cNvPr id="71" name="Body Level One…"/>
          <p:cNvSpPr txBox="1"/>
          <p:nvPr>
            <p:ph type="body" idx="1"/>
          </p:nvPr>
        </p:nvSpPr>
        <p:spPr>
          <a:xfrm>
            <a:off x="669725" y="1830584"/>
            <a:ext cx="7804549" cy="4420198"/>
          </a:xfrm>
          <a:prstGeom prst="rect">
            <a:avLst/>
          </a:prstGeom>
        </p:spPr>
        <p:txBody>
          <a:bodyPr lIns="35717" tIns="35717" rIns="35717" bIns="35717"/>
          <a:lstStyle>
            <a:lvl1pPr marL="271637" indent="-271637" defTabSz="410764">
              <a:defRPr sz="2200"/>
            </a:lvl1pPr>
            <a:lvl2pPr marL="716138" indent="-271638" defTabSz="410764">
              <a:defRPr sz="2200"/>
            </a:lvl2pPr>
            <a:lvl3pPr marL="1160637" indent="-271637" defTabSz="410764">
              <a:defRPr sz="2200"/>
            </a:lvl3pPr>
            <a:lvl4pPr marL="1605137" indent="-271637" defTabSz="410764">
              <a:defRPr sz="2200"/>
            </a:lvl4pPr>
            <a:lvl5pPr marL="2049638" indent="-271638" defTabSz="410764">
              <a:defRPr sz="2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xfrm>
            <a:off x="4447793" y="6505277"/>
            <a:ext cx="239484" cy="236537"/>
          </a:xfrm>
          <a:prstGeom prst="rect">
            <a:avLst/>
          </a:prstGeom>
        </p:spPr>
        <p:txBody>
          <a:bodyPr lIns="35717" tIns="35717" rIns="35717" bIns="35717"/>
          <a:lstStyle>
            <a:lvl1pPr defTabSz="410764">
              <a:defRPr sz="11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79" name="Title Text"/>
          <p:cNvSpPr txBox="1"/>
          <p:nvPr>
            <p:ph type="title"/>
          </p:nvPr>
        </p:nvSpPr>
        <p:spPr>
          <a:xfrm>
            <a:off x="669725" y="312538"/>
            <a:ext cx="7804549" cy="1518048"/>
          </a:xfrm>
          <a:prstGeom prst="rect">
            <a:avLst/>
          </a:prstGeom>
        </p:spPr>
        <p:txBody>
          <a:bodyPr lIns="35717" tIns="35717" rIns="35717" bIns="35717"/>
          <a:lstStyle>
            <a:lvl1pPr defTabSz="410764">
              <a:defRPr>
                <a:solidFill>
                  <a:srgbClr val="000080"/>
                </a:solidFill>
                <a:uFillTx/>
              </a:defRPr>
            </a:lvl1pPr>
          </a:lstStyle>
          <a:p>
            <a:pPr/>
            <a:r>
              <a:t>Title Text</a:t>
            </a:r>
          </a:p>
        </p:txBody>
      </p:sp>
      <p:sp>
        <p:nvSpPr>
          <p:cNvPr id="80" name="Body Level One…"/>
          <p:cNvSpPr txBox="1"/>
          <p:nvPr>
            <p:ph type="body" idx="1"/>
          </p:nvPr>
        </p:nvSpPr>
        <p:spPr>
          <a:xfrm>
            <a:off x="669725" y="1830584"/>
            <a:ext cx="7804549" cy="4420198"/>
          </a:xfrm>
          <a:prstGeom prst="rect">
            <a:avLst/>
          </a:prstGeom>
        </p:spPr>
        <p:txBody>
          <a:bodyPr lIns="35717" tIns="35717" rIns="35717" bIns="35717"/>
          <a:lstStyle>
            <a:lvl1pPr defTabSz="410764"/>
            <a:lvl2pPr marL="740832" indent="-296332" defTabSz="410764"/>
            <a:lvl3pPr marL="1185332" indent="-296332" defTabSz="410764"/>
            <a:lvl4pPr indent="-296332" defTabSz="410764"/>
            <a:lvl5pPr defTabSz="410764"/>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xfrm>
            <a:off x="4440733" y="6505277"/>
            <a:ext cx="253605" cy="249237"/>
          </a:xfrm>
          <a:prstGeom prst="rect">
            <a:avLst/>
          </a:prstGeom>
        </p:spPr>
        <p:txBody>
          <a:bodyPr lIns="35717" tIns="35717" rIns="35717" bIns="35717"/>
          <a:lstStyle>
            <a:lvl1pPr defTabSz="410764"/>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69725" y="312537"/>
            <a:ext cx="7804550" cy="151805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Title Text</a:t>
            </a:r>
          </a:p>
        </p:txBody>
      </p:sp>
      <p:sp>
        <p:nvSpPr>
          <p:cNvPr id="3" name="Body Level One…"/>
          <p:cNvSpPr txBox="1"/>
          <p:nvPr>
            <p:ph type="body" idx="1"/>
          </p:nvPr>
        </p:nvSpPr>
        <p:spPr>
          <a:xfrm>
            <a:off x="669725" y="1830583"/>
            <a:ext cx="7804550" cy="4420200"/>
          </a:xfrm>
          <a:prstGeom prst="rect">
            <a:avLst/>
          </a:prstGeom>
          <a:ln w="12700">
            <a:miter lim="400000"/>
          </a:ln>
          <a:extLst>
            <a:ext uri="{C572A759-6A51-4108-AA02-DFA0A04FC94B}">
              <ma14:wrappingTextBoxFlag xmlns:ma14="http://schemas.microsoft.com/office/mac/drawingml/2011/main" val="1"/>
            </a:ext>
          </a:extLst>
        </p:spPr>
        <p:txBody>
          <a:bodyPr lIns="35716" tIns="35716" rIns="35716" bIns="35716"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440733" y="6505277"/>
            <a:ext cx="253604" cy="249235"/>
          </a:xfrm>
          <a:prstGeom prst="rect">
            <a:avLst/>
          </a:prstGeom>
          <a:ln w="12700">
            <a:miter lim="400000"/>
          </a:ln>
        </p:spPr>
        <p:txBody>
          <a:bodyPr wrap="none" lIns="35716" tIns="35716" rIns="35716" bIns="35716">
            <a:spAutoFit/>
          </a:bodyPr>
          <a:lstStyle>
            <a:lvl1pPr algn="ctr" defTabSz="410763">
              <a:spcBef>
                <a:spcPts val="0"/>
              </a:spcBef>
              <a:defRPr b="0" sz="1200">
                <a:uFillTx/>
                <a:latin typeface="Helvetica Light"/>
                <a:ea typeface="Helvetica Light"/>
                <a:cs typeface="Helvetica Light"/>
                <a:sym typeface="Helvetica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1pPr>
      <a:lvl2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2pPr>
      <a:lvl3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3pPr>
      <a:lvl4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4pPr>
      <a:lvl5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5pPr>
      <a:lvl6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6pPr>
      <a:lvl7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7pPr>
      <a:lvl8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8pPr>
      <a:lvl9pPr marL="0" marR="0" indent="0" algn="ctr" defTabSz="457200" rtl="0" latinLnBrk="0">
        <a:lnSpc>
          <a:spcPct val="100000"/>
        </a:lnSpc>
        <a:spcBef>
          <a:spcPts val="0"/>
        </a:spcBef>
        <a:spcAft>
          <a:spcPts val="0"/>
        </a:spcAft>
        <a:buClrTx/>
        <a:buSzTx/>
        <a:buFontTx/>
        <a:buNone/>
        <a:tabLst/>
        <a:defRPr b="1" baseline="0" cap="none" i="0" spc="0" strike="noStrike" sz="8000" u="none">
          <a:solidFill>
            <a:srgbClr val="800000"/>
          </a:solidFill>
          <a:uFill>
            <a:solidFill>
              <a:srgbClr val="000000"/>
            </a:solidFill>
          </a:uFill>
          <a:latin typeface="+mj-lt"/>
          <a:ea typeface="+mj-ea"/>
          <a:cs typeface="+mj-cs"/>
          <a:sym typeface="Helvetica"/>
        </a:defRPr>
      </a:lvl9pPr>
    </p:titleStyle>
    <p:bodyStyle>
      <a:lvl1pPr marL="296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1pPr>
      <a:lvl2pPr marL="7408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2pPr>
      <a:lvl3pPr marL="1185332"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3pPr>
      <a:lvl4pPr marL="1629833" marR="0" indent="-296332"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4pPr>
      <a:lvl5pPr marL="2074333" marR="0" indent="-296333" algn="l" defTabSz="410763" rtl="0" latinLnBrk="0">
        <a:lnSpc>
          <a:spcPct val="100000"/>
        </a:lnSpc>
        <a:spcBef>
          <a:spcPts val="2900"/>
        </a:spcBef>
        <a:spcAft>
          <a:spcPts val="0"/>
        </a:spcAft>
        <a:buClrTx/>
        <a:buSzPct val="75000"/>
        <a:buFontTx/>
        <a:buChar char="•"/>
        <a:tabLst/>
        <a:defRPr b="0" baseline="0" cap="none" i="0" spc="0" strike="noStrike" sz="2400" u="none">
          <a:solidFill>
            <a:srgbClr val="000000"/>
          </a:solidFill>
          <a:uFillTx/>
          <a:latin typeface="Helvetica Light"/>
          <a:ea typeface="Helvetica Light"/>
          <a:cs typeface="Helvetica Light"/>
          <a:sym typeface="Helvetica Light"/>
        </a:defRPr>
      </a:lvl5pPr>
      <a:lvl6pPr marL="25908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6pPr>
      <a:lvl7pPr marL="30480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7pPr>
      <a:lvl8pPr marL="35052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8pPr>
      <a:lvl9pPr marL="3962400" marR="0" indent="-304800" algn="l" defTabSz="410763" rtl="0" latinLnBrk="0">
        <a:lnSpc>
          <a:spcPct val="100000"/>
        </a:lnSpc>
        <a:spcBef>
          <a:spcPts val="2900"/>
        </a:spcBef>
        <a:spcAft>
          <a:spcPts val="0"/>
        </a:spcAft>
        <a:buClrTx/>
        <a:buSzPct val="100000"/>
        <a:buFontTx/>
        <a:buChar char="•"/>
        <a:tabLst/>
        <a:defRPr b="0" baseline="0" cap="none" i="0" spc="0" strike="noStrike" sz="2400" u="none">
          <a:solidFill>
            <a:srgbClr val="000000"/>
          </a:solidFill>
          <a:uFillTx/>
          <a:latin typeface="Helvetica Light"/>
          <a:ea typeface="Helvetica Light"/>
          <a:cs typeface="Helvetica Light"/>
          <a:sym typeface="Helvetica Light"/>
        </a:defRPr>
      </a:lvl9pPr>
    </p:bodyStyle>
    <p:otherStyle>
      <a:lvl1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1pPr>
      <a:lvl2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2pPr>
      <a:lvl3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3pPr>
      <a:lvl4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4pPr>
      <a:lvl5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5pPr>
      <a:lvl6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6pPr>
      <a:lvl7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7pPr>
      <a:lvl8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8pPr>
      <a:lvl9pPr marL="0" marR="0" indent="0" algn="ctr" defTabSz="410763"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audio" Target="../media/media1.m4a"/><Relationship Id="rId5" Type="http://schemas.microsoft.com/office/2007/relationships/media" Target="../media/media1.m4a"/><Relationship Id="rId6"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audio" Target="../media/media2.m4a"/><Relationship Id="rId5" Type="http://schemas.microsoft.com/office/2007/relationships/media" Target="../media/media2.m4a"/><Relationship Id="rId6"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audio" Target="../media/media3.m4a"/><Relationship Id="rId5" Type="http://schemas.microsoft.com/office/2007/relationships/media" Target="../media/media3.m4a"/><Relationship Id="rId6"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audio" Target="../media/media4.m4a"/><Relationship Id="rId5" Type="http://schemas.microsoft.com/office/2007/relationships/media" Target="../media/media4.m4a"/><Relationship Id="rId6"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ic.conaculta.gob.mx/ficha.php?table=museo&amp;table_id=966&amp;estado_id=9" TargetMode="External"/><Relationship Id="rId4" Type="http://schemas.openxmlformats.org/officeDocument/2006/relationships/image" Target="../media/image1.png"/><Relationship Id="rId5" Type="http://schemas.openxmlformats.org/officeDocument/2006/relationships/audio" Target="../media/media5.m4a"/><Relationship Id="rId6" Type="http://schemas.microsoft.com/office/2007/relationships/media" Target="../media/media5.m4a"/><Relationship Id="rId7"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1. My Grand Narrative"/>
          <p:cNvSpPr txBox="1"/>
          <p:nvPr>
            <p:ph type="title" idx="4294967295"/>
          </p:nvPr>
        </p:nvSpPr>
        <p:spPr>
          <a:xfrm>
            <a:off x="277663" y="-3"/>
            <a:ext cx="8572501" cy="1267128"/>
          </a:xfrm>
          <a:prstGeom prst="rect">
            <a:avLst/>
          </a:prstGeom>
        </p:spPr>
        <p:txBody>
          <a:bodyPr lIns="45718" tIns="45718" rIns="45718" bIns="45718"/>
          <a:lstStyle>
            <a:lvl1pPr defTabSz="288036">
              <a:defRPr sz="3780"/>
            </a:lvl1pPr>
          </a:lstStyle>
          <a:p>
            <a:pPr/>
            <a:r>
              <a:t>Lecture: Putting Another Face on Globalization—Political Ideas</a:t>
            </a:r>
          </a:p>
        </p:txBody>
      </p:sp>
      <p:sp>
        <p:nvSpPr>
          <p:cNvPr id="136" name="This course covers the history of the long twentieth century, beginning in 1870 and ending in 2016:…"/>
          <p:cNvSpPr txBox="1"/>
          <p:nvPr>
            <p:ph type="body" sz="half" idx="4294967295"/>
          </p:nvPr>
        </p:nvSpPr>
        <p:spPr>
          <a:xfrm>
            <a:off x="277663" y="1267120"/>
            <a:ext cx="4468522" cy="5397505"/>
          </a:xfrm>
          <a:prstGeom prst="rect">
            <a:avLst/>
          </a:prstGeom>
        </p:spPr>
        <p:txBody>
          <a:bodyPr lIns="45718" tIns="45718" rIns="45718" bIns="45718" anchor="t"/>
          <a:lstStyle/>
          <a:p>
            <a:pPr marL="0" indent="0" defTabSz="319308">
              <a:spcBef>
                <a:spcPts val="500"/>
              </a:spcBef>
              <a:buSzTx/>
              <a:buNone/>
              <a:defRPr b="1" sz="1746">
                <a:uFill>
                  <a:solidFill>
                    <a:srgbClr val="000000"/>
                  </a:solidFill>
                </a:uFill>
                <a:latin typeface="+mj-lt"/>
                <a:ea typeface="+mj-ea"/>
                <a:cs typeface="+mj-cs"/>
                <a:sym typeface="Helvetica"/>
              </a:defRPr>
            </a:pPr>
            <a:r>
              <a:t>Lev Bronstein. Born October 26, 1879, on the farm. Nearest school 15 miles away</a:t>
            </a:r>
          </a:p>
          <a:p>
            <a:pPr marL="168056" indent="-168056" defTabSz="319308">
              <a:spcBef>
                <a:spcPts val="500"/>
              </a:spcBef>
              <a:buSzPct val="100000"/>
              <a:defRPr sz="1746">
                <a:uFill>
                  <a:solidFill>
                    <a:srgbClr val="000000"/>
                  </a:solidFill>
                </a:uFill>
                <a:latin typeface="Times New Roman"/>
                <a:ea typeface="Times New Roman"/>
                <a:cs typeface="Times New Roman"/>
                <a:sym typeface="Times New Roman"/>
              </a:defRPr>
            </a:pPr>
            <a:r>
              <a:t>Sent away to boarding school in nearest large grain port</a:t>
            </a:r>
          </a:p>
          <a:p>
            <a:pPr marL="168056" indent="-168056" defTabSz="319308">
              <a:spcBef>
                <a:spcPts val="500"/>
              </a:spcBef>
              <a:buSzPct val="100000"/>
              <a:defRPr sz="1746">
                <a:uFill>
                  <a:solidFill>
                    <a:srgbClr val="000000"/>
                  </a:solidFill>
                </a:uFill>
                <a:latin typeface="Times New Roman"/>
                <a:ea typeface="Times New Roman"/>
                <a:cs typeface="Times New Roman"/>
                <a:sym typeface="Times New Roman"/>
              </a:defRPr>
            </a:pPr>
            <a:r>
              <a:t>Wound up in New York in 1917:</a:t>
            </a:r>
          </a:p>
          <a:p>
            <a:pPr lvl="1" marL="487364" indent="-168056" defTabSz="319308">
              <a:spcBef>
                <a:spcPts val="500"/>
              </a:spcBef>
              <a:buSzPct val="100000"/>
              <a:defRPr sz="1746">
                <a:uFill>
                  <a:solidFill>
                    <a:srgbClr val="000000"/>
                  </a:solidFill>
                </a:uFill>
                <a:latin typeface="Times New Roman"/>
                <a:ea typeface="Times New Roman"/>
                <a:cs typeface="Times New Roman"/>
                <a:sym typeface="Times New Roman"/>
              </a:defRPr>
            </a:pPr>
            <a:r>
              <a:t>“Rented an apartment in a workers’ district, and furnished it on the installment plan. That apartment, at eighteen dollars a month, was equipped with all sorts of conveniences that we Europeans were quite unused to: electric lights, gas cooking-range, bath, telephone, automatic service-elevator, and even a chute for the garbage.These things completely won the boys over to New York. For a time the telephone was their main interest; we had not had this mysterious instrument either in Vienna or Paris…"</a:t>
            </a:r>
          </a:p>
        </p:txBody>
      </p:sp>
      <p:pic>
        <p:nvPicPr>
          <p:cNvPr id="137" name="Image" descr="Image"/>
          <p:cNvPicPr>
            <a:picLocks noChangeAspect="1"/>
          </p:cNvPicPr>
          <p:nvPr/>
        </p:nvPicPr>
        <p:blipFill>
          <a:blip r:embed="rId3">
            <a:extLst/>
          </a:blip>
          <a:srcRect l="0" t="0" r="0" b="12133"/>
          <a:stretch>
            <a:fillRect/>
          </a:stretch>
        </p:blipFill>
        <p:spPr>
          <a:xfrm>
            <a:off x="4852127" y="1267122"/>
            <a:ext cx="3998039" cy="5258068"/>
          </a:xfrm>
          <a:prstGeom prst="rect">
            <a:avLst/>
          </a:prstGeom>
          <a:ln w="12700">
            <a:miter lim="400000"/>
          </a:ln>
        </p:spPr>
      </p:pic>
      <p:sp>
        <p:nvSpPr>
          <p:cNvPr id="138" name="3:00 of audio in this slide; 6:30  in this slide group"/>
          <p:cNvSpPr txBox="1"/>
          <p:nvPr/>
        </p:nvSpPr>
        <p:spPr>
          <a:xfrm>
            <a:off x="4218824" y="6525263"/>
            <a:ext cx="4925176"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3:00 of audio in this slide; 6:30  in this slide group</a:t>
            </a:r>
          </a:p>
        </p:txBody>
      </p:sp>
      <p:pic>
        <p:nvPicPr>
          <p:cNvPr id="139"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4572000" y="3429000"/>
            <a:ext cx="571500" cy="5715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183380004" fill="hold"/>
                                        <p:tgtEl>
                                          <p:spTgt spid="139"/>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3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1. My Grand Narrative"/>
          <p:cNvSpPr txBox="1"/>
          <p:nvPr>
            <p:ph type="title" idx="4294967295"/>
          </p:nvPr>
        </p:nvSpPr>
        <p:spPr>
          <a:xfrm>
            <a:off x="277663" y="-3"/>
            <a:ext cx="8572501" cy="1267128"/>
          </a:xfrm>
          <a:prstGeom prst="rect">
            <a:avLst/>
          </a:prstGeom>
        </p:spPr>
        <p:txBody>
          <a:bodyPr lIns="45718" tIns="45718" rIns="45718" bIns="45718"/>
          <a:lstStyle>
            <a:lvl1pPr>
              <a:defRPr sz="6000">
                <a:solidFill>
                  <a:srgbClr val="000080"/>
                </a:solidFill>
              </a:defRPr>
            </a:lvl1pPr>
          </a:lstStyle>
          <a:p>
            <a:pPr/>
            <a:r>
              <a:t>Lev Bronstein II</a:t>
            </a:r>
          </a:p>
        </p:txBody>
      </p:sp>
      <p:sp>
        <p:nvSpPr>
          <p:cNvPr id="144" name="This course covers the history of the long twentieth century, beginning in 1870 and ending in 2016:…"/>
          <p:cNvSpPr txBox="1"/>
          <p:nvPr>
            <p:ph type="body" sz="half" idx="4294967295"/>
          </p:nvPr>
        </p:nvSpPr>
        <p:spPr>
          <a:xfrm>
            <a:off x="277663" y="1267120"/>
            <a:ext cx="4468522" cy="5397505"/>
          </a:xfrm>
          <a:prstGeom prst="rect">
            <a:avLst/>
          </a:prstGeom>
        </p:spPr>
        <p:txBody>
          <a:bodyPr lIns="45718" tIns="45718" rIns="45718" bIns="45718" anchor="t"/>
          <a:lstStyle/>
          <a:p>
            <a:pPr marL="0" indent="0" defTabSz="434340">
              <a:spcBef>
                <a:spcPts val="700"/>
              </a:spcBef>
              <a:buSzTx/>
              <a:buNone/>
              <a:defRPr b="1" sz="2100">
                <a:uFill>
                  <a:solidFill>
                    <a:srgbClr val="000000"/>
                  </a:solidFill>
                </a:uFill>
                <a:latin typeface="+mj-lt"/>
                <a:ea typeface="+mj-ea"/>
                <a:cs typeface="+mj-cs"/>
                <a:sym typeface="Helvetica"/>
              </a:defRPr>
            </a:pPr>
            <a:r>
              <a:t>Overwhelmed by the then-prosperity of the United States</a:t>
            </a:r>
          </a:p>
          <a:p>
            <a:pPr marL="228599" indent="-228599" defTabSz="434340">
              <a:spcBef>
                <a:spcPts val="700"/>
              </a:spcBef>
              <a:buSzPct val="100000"/>
              <a:defRPr sz="2100">
                <a:uFill>
                  <a:solidFill>
                    <a:srgbClr val="000000"/>
                  </a:solidFill>
                </a:uFill>
                <a:latin typeface="Times New Roman"/>
                <a:ea typeface="Times New Roman"/>
                <a:cs typeface="Times New Roman"/>
                <a:sym typeface="Times New Roman"/>
              </a:defRPr>
            </a:pPr>
            <a:r>
              <a:t>Especially its technological marvels:</a:t>
            </a:r>
          </a:p>
          <a:p>
            <a:pPr lvl="1" marL="662938" indent="-228599" defTabSz="434340">
              <a:spcBef>
                <a:spcPts val="700"/>
              </a:spcBef>
              <a:buSzPct val="100000"/>
              <a:defRPr sz="2100">
                <a:uFill>
                  <a:solidFill>
                    <a:srgbClr val="000000"/>
                  </a:solidFill>
                </a:uFill>
                <a:latin typeface="Times New Roman"/>
                <a:ea typeface="Times New Roman"/>
                <a:cs typeface="Times New Roman"/>
                <a:sym typeface="Times New Roman"/>
              </a:defRPr>
            </a:pPr>
            <a:r>
              <a:t>“The children had new friends. The closest was the chauffeur of Dr. M. The doctor’s wife took my wife and the boys out driving... the chauffeur was a magician, a titan, a superman! With a wave of his hand, he made the machine obey his slightest command. To sit beside him was the supreme delight…”</a:t>
            </a:r>
          </a:p>
        </p:txBody>
      </p:sp>
      <p:pic>
        <p:nvPicPr>
          <p:cNvPr id="145" name="Image" descr="Image"/>
          <p:cNvPicPr>
            <a:picLocks noChangeAspect="1"/>
          </p:cNvPicPr>
          <p:nvPr/>
        </p:nvPicPr>
        <p:blipFill>
          <a:blip r:embed="rId3">
            <a:extLst/>
          </a:blip>
          <a:srcRect l="0" t="0" r="0" b="12133"/>
          <a:stretch>
            <a:fillRect/>
          </a:stretch>
        </p:blipFill>
        <p:spPr>
          <a:xfrm>
            <a:off x="4826979" y="1267122"/>
            <a:ext cx="4023187" cy="5291143"/>
          </a:xfrm>
          <a:prstGeom prst="rect">
            <a:avLst/>
          </a:prstGeom>
          <a:ln w="12700">
            <a:miter lim="400000"/>
          </a:ln>
        </p:spPr>
      </p:pic>
      <p:sp>
        <p:nvSpPr>
          <p:cNvPr id="146" name="0:30 of audio in this slide"/>
          <p:cNvSpPr txBox="1"/>
          <p:nvPr/>
        </p:nvSpPr>
        <p:spPr>
          <a:xfrm>
            <a:off x="6612378" y="6525263"/>
            <a:ext cx="2531623"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0:30 of audio in this slide</a:t>
            </a:r>
          </a:p>
        </p:txBody>
      </p:sp>
      <p:pic>
        <p:nvPicPr>
          <p:cNvPr id="147"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4572000" y="3429000"/>
            <a:ext cx="571500" cy="5715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25491666" fill="hold"/>
                                        <p:tgtEl>
                                          <p:spTgt spid="147"/>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47"/>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1. My Grand Narrative"/>
          <p:cNvSpPr txBox="1"/>
          <p:nvPr>
            <p:ph type="title" idx="4294967295"/>
          </p:nvPr>
        </p:nvSpPr>
        <p:spPr>
          <a:xfrm>
            <a:off x="277663" y="-3"/>
            <a:ext cx="8572501" cy="1267128"/>
          </a:xfrm>
          <a:prstGeom prst="rect">
            <a:avLst/>
          </a:prstGeom>
        </p:spPr>
        <p:txBody>
          <a:bodyPr lIns="45718" tIns="45718" rIns="45718" bIns="45718"/>
          <a:lstStyle>
            <a:lvl1pPr>
              <a:defRPr sz="6000">
                <a:solidFill>
                  <a:srgbClr val="000080"/>
                </a:solidFill>
              </a:defRPr>
            </a:lvl1pPr>
          </a:lstStyle>
          <a:p>
            <a:pPr/>
            <a:r>
              <a:t>Lev Bronstein III</a:t>
            </a:r>
          </a:p>
        </p:txBody>
      </p:sp>
      <p:sp>
        <p:nvSpPr>
          <p:cNvPr id="152" name="This course covers the history of the long twentieth century, beginning in 1870 and ending in 2016:…"/>
          <p:cNvSpPr txBox="1"/>
          <p:nvPr>
            <p:ph type="body" sz="half" idx="4294967295"/>
          </p:nvPr>
        </p:nvSpPr>
        <p:spPr>
          <a:xfrm>
            <a:off x="277663" y="1267120"/>
            <a:ext cx="4468522" cy="5397505"/>
          </a:xfrm>
          <a:prstGeom prst="rect">
            <a:avLst/>
          </a:prstGeom>
        </p:spPr>
        <p:txBody>
          <a:bodyPr lIns="45718" tIns="45718" rIns="45718" bIns="45718" anchor="t"/>
          <a:lstStyle/>
          <a:p>
            <a:pPr marL="0" indent="0" defTabSz="457200">
              <a:spcBef>
                <a:spcPts val="500"/>
              </a:spcBef>
              <a:buSzTx/>
              <a:buNone/>
              <a:defRPr b="1">
                <a:uFill>
                  <a:solidFill>
                    <a:srgbClr val="000000"/>
                  </a:solidFill>
                </a:uFill>
                <a:latin typeface="+mj-lt"/>
                <a:ea typeface="+mj-ea"/>
                <a:cs typeface="+mj-cs"/>
                <a:sym typeface="Helvetica"/>
              </a:defRPr>
            </a:pPr>
            <a:r>
              <a:t>But the Russian Revolution broke out</a:t>
            </a:r>
          </a:p>
          <a:p>
            <a:pPr marL="240631" indent="-240631" defTabSz="457200">
              <a:spcBef>
                <a:spcPts val="500"/>
              </a:spcBef>
              <a:buSzPct val="100000"/>
              <a:defRPr>
                <a:uFill>
                  <a:solidFill>
                    <a:srgbClr val="000000"/>
                  </a:solidFill>
                </a:uFill>
                <a:latin typeface="Times New Roman"/>
                <a:ea typeface="Times New Roman"/>
                <a:cs typeface="Times New Roman"/>
                <a:sym typeface="Times New Roman"/>
              </a:defRPr>
            </a:pPr>
            <a:r>
              <a:t>Returned:</a:t>
            </a:r>
          </a:p>
          <a:p>
            <a:pPr lvl="1" marL="697831" indent="-240631" defTabSz="457200">
              <a:spcBef>
                <a:spcPts val="500"/>
              </a:spcBef>
              <a:buSzPct val="100000"/>
              <a:defRPr>
                <a:uFill>
                  <a:solidFill>
                    <a:srgbClr val="000000"/>
                  </a:solidFill>
                </a:uFill>
                <a:latin typeface="Times New Roman"/>
                <a:ea typeface="Times New Roman"/>
                <a:cs typeface="Times New Roman"/>
                <a:sym typeface="Times New Roman"/>
              </a:defRPr>
            </a:pPr>
            <a:r>
              <a:t>“I had had no time to more than catch the general life-rhythm of the monster known as New York…”</a:t>
            </a:r>
          </a:p>
          <a:p>
            <a:pPr lvl="1" marL="697831" indent="-240631" defTabSz="457200">
              <a:spcBef>
                <a:spcPts val="500"/>
              </a:spcBef>
              <a:buSzPct val="100000"/>
              <a:defRPr>
                <a:uFill>
                  <a:solidFill>
                    <a:srgbClr val="000000"/>
                  </a:solidFill>
                </a:uFill>
                <a:latin typeface="Times New Roman"/>
                <a:ea typeface="Times New Roman"/>
                <a:cs typeface="Times New Roman"/>
                <a:sym typeface="Times New Roman"/>
              </a:defRPr>
            </a:pPr>
            <a:r>
              <a:t>“I left for Europe with the feeling of a man who has had only a peek into the furnace where the future is being forged…”</a:t>
            </a:r>
          </a:p>
        </p:txBody>
      </p:sp>
      <p:pic>
        <p:nvPicPr>
          <p:cNvPr id="153" name="Image" descr="Image"/>
          <p:cNvPicPr>
            <a:picLocks noChangeAspect="1"/>
          </p:cNvPicPr>
          <p:nvPr/>
        </p:nvPicPr>
        <p:blipFill>
          <a:blip r:embed="rId3">
            <a:extLst/>
          </a:blip>
          <a:srcRect l="0" t="0" r="0" b="12133"/>
          <a:stretch>
            <a:fillRect/>
          </a:stretch>
        </p:blipFill>
        <p:spPr>
          <a:xfrm>
            <a:off x="4746185" y="1267122"/>
            <a:ext cx="4103981" cy="5397400"/>
          </a:xfrm>
          <a:prstGeom prst="rect">
            <a:avLst/>
          </a:prstGeom>
          <a:ln w="12700">
            <a:miter lim="400000"/>
          </a:ln>
        </p:spPr>
      </p:pic>
      <p:pic>
        <p:nvPicPr>
          <p:cNvPr id="154"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4572000" y="3429000"/>
            <a:ext cx="571500" cy="571500"/>
          </a:xfrm>
          <a:prstGeom prst="rect">
            <a:avLst/>
          </a:prstGeom>
          <a:ln w="12700">
            <a:miter lim="400000"/>
          </a:ln>
        </p:spPr>
      </p:pic>
      <p:sp>
        <p:nvSpPr>
          <p:cNvPr id="155" name="1:00 of audio in this slide"/>
          <p:cNvSpPr txBox="1"/>
          <p:nvPr/>
        </p:nvSpPr>
        <p:spPr>
          <a:xfrm>
            <a:off x="6612378" y="6525263"/>
            <a:ext cx="2531623"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1:00 of audio in this slide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53481666" fill="hold"/>
                                        <p:tgtEl>
                                          <p:spTgt spid="154"/>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54"/>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1. My Grand Narrative"/>
          <p:cNvSpPr txBox="1"/>
          <p:nvPr>
            <p:ph type="title" idx="4294967295"/>
          </p:nvPr>
        </p:nvSpPr>
        <p:spPr>
          <a:xfrm>
            <a:off x="277663" y="-3"/>
            <a:ext cx="8572501" cy="1267128"/>
          </a:xfrm>
          <a:prstGeom prst="rect">
            <a:avLst/>
          </a:prstGeom>
        </p:spPr>
        <p:txBody>
          <a:bodyPr lIns="45718" tIns="45718" rIns="45718" bIns="45718"/>
          <a:lstStyle>
            <a:lvl1pPr>
              <a:defRPr sz="6000">
                <a:solidFill>
                  <a:srgbClr val="000080"/>
                </a:solidFill>
              </a:defRPr>
            </a:lvl1pPr>
          </a:lstStyle>
          <a:p>
            <a:pPr/>
            <a:r>
              <a:t>Lev Bronstein III</a:t>
            </a:r>
          </a:p>
        </p:txBody>
      </p:sp>
      <p:sp>
        <p:nvSpPr>
          <p:cNvPr id="160" name="This course covers the history of the long twentieth century, beginning in 1870 and ending in 2016:…"/>
          <p:cNvSpPr txBox="1"/>
          <p:nvPr>
            <p:ph type="body" sz="half" idx="4294967295"/>
          </p:nvPr>
        </p:nvSpPr>
        <p:spPr>
          <a:xfrm>
            <a:off x="277663" y="1267120"/>
            <a:ext cx="4468522" cy="5397505"/>
          </a:xfrm>
          <a:prstGeom prst="rect">
            <a:avLst/>
          </a:prstGeom>
        </p:spPr>
        <p:txBody>
          <a:bodyPr lIns="45718" tIns="45718" rIns="45718" bIns="45718" anchor="t"/>
          <a:lstStyle/>
          <a:p>
            <a:pPr marL="0" indent="0" defTabSz="457200">
              <a:spcBef>
                <a:spcPts val="500"/>
              </a:spcBef>
              <a:buSzTx/>
              <a:buNone/>
              <a:defRPr b="1">
                <a:uFill>
                  <a:solidFill>
                    <a:srgbClr val="000000"/>
                  </a:solidFill>
                </a:uFill>
                <a:latin typeface="+mj-lt"/>
                <a:ea typeface="+mj-ea"/>
                <a:cs typeface="+mj-cs"/>
                <a:sym typeface="Helvetica"/>
              </a:defRPr>
            </a:pPr>
            <a:r>
              <a:t>In Russia he made his career</a:t>
            </a:r>
          </a:p>
          <a:p>
            <a:pPr marL="240631" indent="-240631" defTabSz="457200">
              <a:spcBef>
                <a:spcPts val="500"/>
              </a:spcBef>
              <a:buSzPct val="100000"/>
              <a:defRPr>
                <a:uFill>
                  <a:solidFill>
                    <a:srgbClr val="000000"/>
                  </a:solidFill>
                </a:uFill>
                <a:latin typeface="Times New Roman"/>
                <a:ea typeface="Times New Roman"/>
                <a:cs typeface="Times New Roman"/>
                <a:sym typeface="Times New Roman"/>
              </a:defRPr>
            </a:pPr>
            <a:r>
              <a:t>Bringing western European Marxist ideas to Russia—in a… strange form…</a:t>
            </a:r>
          </a:p>
          <a:p>
            <a:pPr marL="240631" indent="-240631" defTabSz="457200">
              <a:spcBef>
                <a:spcPts val="500"/>
              </a:spcBef>
              <a:buSzPct val="100000"/>
              <a:defRPr>
                <a:uFill>
                  <a:solidFill>
                    <a:srgbClr val="000000"/>
                  </a:solidFill>
                </a:uFill>
                <a:latin typeface="Times New Roman"/>
                <a:ea typeface="Times New Roman"/>
                <a:cs typeface="Times New Roman"/>
                <a:sym typeface="Times New Roman"/>
              </a:defRPr>
            </a:pPr>
            <a:r>
              <a:t>Became Lenin’s right hand: we know him as Leon Trotsky</a:t>
            </a:r>
          </a:p>
        </p:txBody>
      </p:sp>
      <p:pic>
        <p:nvPicPr>
          <p:cNvPr id="161" name="Image" descr="Image"/>
          <p:cNvPicPr>
            <a:picLocks noChangeAspect="1"/>
          </p:cNvPicPr>
          <p:nvPr/>
        </p:nvPicPr>
        <p:blipFill>
          <a:blip r:embed="rId3">
            <a:extLst/>
          </a:blip>
          <a:srcRect l="0" t="0" r="0" b="12133"/>
          <a:stretch>
            <a:fillRect/>
          </a:stretch>
        </p:blipFill>
        <p:spPr>
          <a:xfrm>
            <a:off x="4746185" y="1267122"/>
            <a:ext cx="4103981" cy="5397400"/>
          </a:xfrm>
          <a:prstGeom prst="rect">
            <a:avLst/>
          </a:prstGeom>
          <a:ln w="12700">
            <a:miter lim="400000"/>
          </a:ln>
        </p:spPr>
      </p:pic>
      <p:sp>
        <p:nvSpPr>
          <p:cNvPr id="162" name="0:45 of audio in this slide"/>
          <p:cNvSpPr txBox="1"/>
          <p:nvPr/>
        </p:nvSpPr>
        <p:spPr>
          <a:xfrm>
            <a:off x="6612378" y="6525263"/>
            <a:ext cx="2531623"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0:45 of audio in this slide</a:t>
            </a:r>
          </a:p>
        </p:txBody>
      </p:sp>
      <p:pic>
        <p:nvPicPr>
          <p:cNvPr id="163" name="Audio Recording.m4a" descr="Audio Recording.m4a"/>
          <p:cNvPicPr>
            <a:picLocks noChangeAspect="0"/>
          </p:cNvPicPr>
          <p:nvPr>
            <a:audioFile r:link="rId4"/>
            <p:extLst>
              <p:ext uri="{DAA4B4D4-6D71-4841-9C94-3DE7FCFB9230}">
                <p14:media xmlns:p14="http://schemas.microsoft.com/office/powerpoint/2010/main" r:embed="rId5"/>
              </p:ext>
            </p:extLst>
          </p:nvPr>
        </p:nvPicPr>
        <p:blipFill>
          <a:blip r:embed="rId6">
            <a:extLst/>
          </a:blip>
          <a:stretch>
            <a:fillRect/>
          </a:stretch>
        </p:blipFill>
        <p:spPr>
          <a:xfrm>
            <a:off x="4572000" y="3429000"/>
            <a:ext cx="571500" cy="5715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39220001" fill="hold"/>
                                        <p:tgtEl>
                                          <p:spTgt spid="163"/>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6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1. My Grand Narrative"/>
          <p:cNvSpPr txBox="1"/>
          <p:nvPr>
            <p:ph type="title" idx="4294967295"/>
          </p:nvPr>
        </p:nvSpPr>
        <p:spPr>
          <a:xfrm>
            <a:off x="277663" y="-3"/>
            <a:ext cx="8572501" cy="1267128"/>
          </a:xfrm>
          <a:prstGeom prst="rect">
            <a:avLst/>
          </a:prstGeom>
        </p:spPr>
        <p:txBody>
          <a:bodyPr lIns="45718" tIns="45718" rIns="45718" bIns="45718"/>
          <a:lstStyle>
            <a:lvl1pPr>
              <a:defRPr sz="6000">
                <a:solidFill>
                  <a:srgbClr val="000080"/>
                </a:solidFill>
              </a:defRPr>
            </a:lvl1pPr>
          </a:lstStyle>
          <a:p>
            <a:pPr/>
            <a:r>
              <a:t>Lev Bronstein IV</a:t>
            </a:r>
          </a:p>
        </p:txBody>
      </p:sp>
      <p:sp>
        <p:nvSpPr>
          <p:cNvPr id="168" name="This course covers the history of the long twentieth century, beginning in 1870 and ending in 2016:…"/>
          <p:cNvSpPr txBox="1"/>
          <p:nvPr>
            <p:ph type="body" sz="half" idx="4294967295"/>
          </p:nvPr>
        </p:nvSpPr>
        <p:spPr>
          <a:xfrm>
            <a:off x="277663" y="1267120"/>
            <a:ext cx="4468522" cy="5397505"/>
          </a:xfrm>
          <a:prstGeom prst="rect">
            <a:avLst/>
          </a:prstGeom>
        </p:spPr>
        <p:txBody>
          <a:bodyPr lIns="45718" tIns="45718" rIns="45718" bIns="45718" anchor="t"/>
          <a:lstStyle/>
          <a:p>
            <a:pPr marL="0" indent="0" defTabSz="393191">
              <a:spcBef>
                <a:spcPts val="1000"/>
              </a:spcBef>
              <a:buSzTx/>
              <a:buNone/>
              <a:defRPr b="1" sz="2000">
                <a:uFill>
                  <a:solidFill>
                    <a:srgbClr val="000000"/>
                  </a:solidFill>
                </a:uFill>
                <a:latin typeface="+mj-lt"/>
                <a:ea typeface="+mj-ea"/>
                <a:cs typeface="+mj-cs"/>
                <a:sym typeface="Helvetica"/>
              </a:defRPr>
            </a:pPr>
            <a:r>
              <a:t>Killed in 1940 with an icepick by NKVD agent Ramón Mercader:</a:t>
            </a:r>
          </a:p>
          <a:p>
            <a:pPr marL="206941" indent="-206941" defTabSz="393191">
              <a:spcBef>
                <a:spcPts val="1000"/>
              </a:spcBef>
              <a:buSzPct val="100000"/>
              <a:defRPr sz="2000">
                <a:uFill>
                  <a:solidFill>
                    <a:srgbClr val="000000"/>
                  </a:solidFill>
                </a:uFill>
                <a:latin typeface="Times New Roman"/>
                <a:ea typeface="Times New Roman"/>
                <a:cs typeface="Times New Roman"/>
                <a:sym typeface="Times New Roman"/>
              </a:defRPr>
            </a:pPr>
            <a:r>
              <a:t>Mercader awarded the title of Hero of the Soviet Union after his release in 1961 from his Mexican prison. He then divided his time between Cuba and the Soviet Union. He died in 1978</a:t>
            </a:r>
          </a:p>
          <a:p>
            <a:pPr marL="206941" indent="-206941" defTabSz="393191">
              <a:spcBef>
                <a:spcPts val="1000"/>
              </a:spcBef>
              <a:buSzPct val="100000"/>
              <a:defRPr sz="2000">
                <a:uFill>
                  <a:solidFill>
                    <a:srgbClr val="000000"/>
                  </a:solidFill>
                </a:uFill>
                <a:latin typeface="Times New Roman"/>
                <a:ea typeface="Times New Roman"/>
                <a:cs typeface="Times New Roman"/>
                <a:sym typeface="Times New Roman"/>
              </a:defRPr>
            </a:pPr>
            <a:r>
              <a:t>Trotsky had been living with Diego Rivera and Frida Kahlo in their Casa Azul in 1937-9</a:t>
            </a:r>
          </a:p>
          <a:p>
            <a:pPr marL="206941" indent="-206941" defTabSz="393191">
              <a:spcBef>
                <a:spcPts val="1000"/>
              </a:spcBef>
              <a:buSzPct val="100000"/>
              <a:defRPr sz="2000">
                <a:uFill>
                  <a:solidFill>
                    <a:srgbClr val="000000"/>
                  </a:solidFill>
                </a:uFill>
                <a:latin typeface="Times New Roman"/>
                <a:ea typeface="Times New Roman"/>
                <a:cs typeface="Times New Roman"/>
                <a:sym typeface="Times New Roman"/>
              </a:defRPr>
            </a:pPr>
            <a:r>
              <a:t>Had a fight: politics? sex? moved out</a:t>
            </a:r>
          </a:p>
          <a:p>
            <a:pPr marL="206941" indent="-206941" defTabSz="393191">
              <a:spcBef>
                <a:spcPts val="1000"/>
              </a:spcBef>
              <a:buSzPct val="100000"/>
              <a:defRPr sz="2000">
                <a:uFill>
                  <a:solidFill>
                    <a:srgbClr val="000000"/>
                  </a:solidFill>
                </a:uFill>
                <a:latin typeface="Times New Roman"/>
                <a:ea typeface="Times New Roman"/>
                <a:cs typeface="Times New Roman"/>
                <a:sym typeface="Times New Roman"/>
              </a:defRPr>
            </a:pPr>
            <a:r>
              <a:t>Visit the Trotsky Museum in Mexico City! &lt;</a:t>
            </a:r>
            <a:r>
              <a:rPr u="sng">
                <a:solidFill>
                  <a:srgbClr val="0000FF"/>
                </a:solidFill>
                <a:uFill>
                  <a:solidFill>
                    <a:srgbClr val="0000FF"/>
                  </a:solidFill>
                </a:uFill>
                <a:hlinkClick r:id="rId3" invalidUrl="" action="" tgtFrame="" tooltip="" history="1" highlightClick="0" endSnd="0"/>
              </a:rPr>
              <a:t>http://sic.conaculta.gob.mx/ficha.php?table=museo&amp;table_id=966&amp;estado_id=9</a:t>
            </a:r>
            <a:r>
              <a:t>&gt;</a:t>
            </a:r>
          </a:p>
        </p:txBody>
      </p:sp>
      <p:pic>
        <p:nvPicPr>
          <p:cNvPr id="169" name="Image" descr="Image"/>
          <p:cNvPicPr>
            <a:picLocks noChangeAspect="1"/>
          </p:cNvPicPr>
          <p:nvPr/>
        </p:nvPicPr>
        <p:blipFill>
          <a:blip r:embed="rId4">
            <a:extLst/>
          </a:blip>
          <a:srcRect l="0" t="0" r="0" b="12133"/>
          <a:stretch>
            <a:fillRect/>
          </a:stretch>
        </p:blipFill>
        <p:spPr>
          <a:xfrm>
            <a:off x="4746185" y="1267122"/>
            <a:ext cx="4103981" cy="5397400"/>
          </a:xfrm>
          <a:prstGeom prst="rect">
            <a:avLst/>
          </a:prstGeom>
          <a:ln w="12700">
            <a:miter lim="400000"/>
          </a:ln>
        </p:spPr>
      </p:pic>
      <p:pic>
        <p:nvPicPr>
          <p:cNvPr id="170" name="Audio Recording.m4a" descr="Audio Recording.m4a"/>
          <p:cNvPicPr>
            <a:picLocks noChangeAspect="0"/>
          </p:cNvPicPr>
          <p:nvPr>
            <a:audioFile r:link="rId5"/>
            <p:extLst>
              <p:ext uri="{DAA4B4D4-6D71-4841-9C94-3DE7FCFB9230}">
                <p14:media xmlns:p14="http://schemas.microsoft.com/office/powerpoint/2010/main" r:embed="rId6"/>
              </p:ext>
            </p:extLst>
          </p:nvPr>
        </p:nvPicPr>
        <p:blipFill>
          <a:blip r:embed="rId7">
            <a:extLst/>
          </a:blip>
          <a:stretch>
            <a:fillRect/>
          </a:stretch>
        </p:blipFill>
        <p:spPr>
          <a:xfrm>
            <a:off x="4572000" y="3429000"/>
            <a:ext cx="571500" cy="571500"/>
          </a:xfrm>
          <a:prstGeom prst="rect">
            <a:avLst/>
          </a:prstGeom>
          <a:ln w="12700">
            <a:miter lim="400000"/>
          </a:ln>
        </p:spPr>
      </p:pic>
      <p:sp>
        <p:nvSpPr>
          <p:cNvPr id="171" name="1:15 of audio in this slide"/>
          <p:cNvSpPr txBox="1"/>
          <p:nvPr/>
        </p:nvSpPr>
        <p:spPr>
          <a:xfrm>
            <a:off x="6612378" y="6525263"/>
            <a:ext cx="2531623" cy="332737"/>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r">
              <a:defRPr sz="1600"/>
            </a:lvl1pPr>
          </a:lstStyle>
          <a:p>
            <a:pPr/>
            <a:r>
              <a:t>1:15 of audio in this slide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71946662" fill="hold"/>
                                        <p:tgtEl>
                                          <p:spTgt spid="170"/>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70"/>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Catch Our Breath…"/>
          <p:cNvSpPr txBox="1"/>
          <p:nvPr>
            <p:ph type="title"/>
          </p:nvPr>
        </p:nvSpPr>
        <p:spPr>
          <a:xfrm>
            <a:off x="127482" y="0"/>
            <a:ext cx="8890001" cy="1143001"/>
          </a:xfrm>
          <a:prstGeom prst="rect">
            <a:avLst/>
          </a:prstGeom>
        </p:spPr>
        <p:txBody>
          <a:bodyPr/>
          <a:lstStyle>
            <a:lvl1pPr defTabSz="406908">
              <a:defRPr sz="7119"/>
            </a:lvl1pPr>
          </a:lstStyle>
          <a:p>
            <a:pPr/>
            <a:r>
              <a:t>Catch Our Breath…</a:t>
            </a:r>
          </a:p>
        </p:txBody>
      </p:sp>
      <p:sp>
        <p:nvSpPr>
          <p:cNvPr id="176" name="Ask a couple of questions?…"/>
          <p:cNvSpPr txBox="1"/>
          <p:nvPr>
            <p:ph type="body" sz="half" idx="1"/>
          </p:nvPr>
        </p:nvSpPr>
        <p:spPr>
          <a:xfrm>
            <a:off x="127482" y="1143000"/>
            <a:ext cx="4445001" cy="5397500"/>
          </a:xfrm>
          <a:prstGeom prst="rect">
            <a:avLst/>
          </a:prstGeom>
        </p:spPr>
        <p:txBody>
          <a:bodyPr anchor="t"/>
          <a:lstStyle/>
          <a:p>
            <a:pPr marL="457200" indent="-457200">
              <a:spcBef>
                <a:spcPts val="1600"/>
              </a:spcBef>
              <a:buSzPct val="100000"/>
              <a:defRPr>
                <a:latin typeface="Times New Roman"/>
                <a:ea typeface="Times New Roman"/>
                <a:cs typeface="Times New Roman"/>
                <a:sym typeface="Times New Roman"/>
              </a:defRPr>
            </a:pPr>
            <a:r>
              <a:t>Ask a couple of questions? </a:t>
            </a:r>
          </a:p>
          <a:p>
            <a:pPr marL="457200" indent="-457200">
              <a:spcBef>
                <a:spcPts val="1600"/>
              </a:spcBef>
              <a:buSzPct val="100000"/>
              <a:defRPr>
                <a:latin typeface="Times New Roman"/>
                <a:ea typeface="Times New Roman"/>
                <a:cs typeface="Times New Roman"/>
                <a:sym typeface="Times New Roman"/>
              </a:defRPr>
            </a:pPr>
            <a:r>
              <a:t>Make a couple of comments?</a:t>
            </a:r>
          </a:p>
          <a:p>
            <a:pPr marL="457200" indent="-457200">
              <a:spcBef>
                <a:spcPts val="1600"/>
              </a:spcBef>
              <a:buSzPct val="100000"/>
              <a:defRPr>
                <a:latin typeface="Times New Roman"/>
                <a:ea typeface="Times New Roman"/>
                <a:cs typeface="Times New Roman"/>
                <a:sym typeface="Times New Roman"/>
              </a:defRPr>
            </a:pPr>
            <a:r>
              <a:t>Any more readings to recommend?</a:t>
            </a: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a:latin typeface="Times New Roman"/>
                <a:ea typeface="Times New Roman"/>
                <a:cs typeface="Times New Roman"/>
                <a:sym typeface="Times New Roman"/>
              </a:defRPr>
            </a:pPr>
          </a:p>
          <a:p>
            <a:pPr marL="0" indent="0">
              <a:spcBef>
                <a:spcPts val="1600"/>
              </a:spcBef>
              <a:buSzTx/>
              <a:buNone/>
              <a:defRPr sz="1600">
                <a:latin typeface="Times New Roman"/>
                <a:ea typeface="Times New Roman"/>
                <a:cs typeface="Times New Roman"/>
                <a:sym typeface="Times New Roman"/>
              </a:defRPr>
            </a:pPr>
            <a:r>
              <a:t>&lt;&gt;</a:t>
            </a:r>
          </a:p>
        </p:txBody>
      </p:sp>
      <p:pic>
        <p:nvPicPr>
          <p:cNvPr id="177" name="Image" descr="Image"/>
          <p:cNvPicPr>
            <a:picLocks noChangeAspect="1"/>
          </p:cNvPicPr>
          <p:nvPr/>
        </p:nvPicPr>
        <p:blipFill>
          <a:blip r:embed="rId2">
            <a:extLst/>
          </a:blip>
          <a:stretch>
            <a:fillRect/>
          </a:stretch>
        </p:blipFill>
        <p:spPr>
          <a:xfrm>
            <a:off x="4572482" y="1143000"/>
            <a:ext cx="4445001" cy="4444999"/>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F81BD"/>
      </a:accent1>
      <a:accent2>
        <a:srgbClr val="C0504D"/>
      </a:accent2>
      <a:accent3>
        <a:srgbClr val="8F8F8F"/>
      </a:accent3>
      <a:accent4>
        <a:srgbClr val="707070"/>
      </a:accent4>
      <a:accent5>
        <a:srgbClr val="B2C0D9"/>
      </a:accent5>
      <a:accent6>
        <a:srgbClr val="AE4846"/>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600"/>
          </a:spcBef>
          <a:spcAft>
            <a:spcPts val="0"/>
          </a:spcAft>
          <a:buClrTx/>
          <a:buSzTx/>
          <a:buFontTx/>
          <a:buNone/>
          <a:tabLst/>
          <a:defRPr b="1" baseline="0" cap="none" i="0" spc="0" strike="noStrike" sz="3000" u="none" kumimoji="0" normalizeH="0">
            <a:ln>
              <a:noFill/>
            </a:ln>
            <a:solidFill>
              <a:srgbClr val="000000"/>
            </a:solidFill>
            <a:effectLst/>
            <a:uFill>
              <a:solidFill>
                <a:srgbClr val="000000"/>
              </a:solidFill>
            </a:uFill>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