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619250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15" autoAdjust="0"/>
    <p:restoredTop sz="94660"/>
  </p:normalViewPr>
  <p:slideViewPr>
    <p:cSldViewPr snapToGrid="0">
      <p:cViewPr varScale="1">
        <p:scale>
          <a:sx n="258" d="100"/>
          <a:sy n="258" d="100"/>
        </p:scale>
        <p:origin x="40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4" y="441930"/>
            <a:ext cx="1376363" cy="940118"/>
          </a:xfrm>
        </p:spPr>
        <p:txBody>
          <a:bodyPr anchor="b"/>
          <a:lstStyle>
            <a:lvl1pPr algn="ctr">
              <a:defRPr sz="106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406" y="1418303"/>
            <a:ext cx="1214438" cy="651956"/>
          </a:xfrm>
        </p:spPr>
        <p:txBody>
          <a:bodyPr/>
          <a:lstStyle>
            <a:lvl1pPr marL="0" indent="0" algn="ctr">
              <a:buNone/>
              <a:defRPr sz="425"/>
            </a:lvl1pPr>
            <a:lvl2pPr marL="80970" indent="0" algn="ctr">
              <a:buNone/>
              <a:defRPr sz="354"/>
            </a:lvl2pPr>
            <a:lvl3pPr marL="161940" indent="0" algn="ctr">
              <a:buNone/>
              <a:defRPr sz="319"/>
            </a:lvl3pPr>
            <a:lvl4pPr marL="242910" indent="0" algn="ctr">
              <a:buNone/>
              <a:defRPr sz="283"/>
            </a:lvl4pPr>
            <a:lvl5pPr marL="323880" indent="0" algn="ctr">
              <a:buNone/>
              <a:defRPr sz="283"/>
            </a:lvl5pPr>
            <a:lvl6pPr marL="404851" indent="0" algn="ctr">
              <a:buNone/>
              <a:defRPr sz="283"/>
            </a:lvl6pPr>
            <a:lvl7pPr marL="485821" indent="0" algn="ctr">
              <a:buNone/>
              <a:defRPr sz="283"/>
            </a:lvl7pPr>
            <a:lvl8pPr marL="566791" indent="0" algn="ctr">
              <a:buNone/>
              <a:defRPr sz="283"/>
            </a:lvl8pPr>
            <a:lvl9pPr marL="647761" indent="0" algn="ctr">
              <a:buNone/>
              <a:defRPr sz="28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7ED-BB30-435D-A939-7703B49E99A5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C43A-7BD8-42D4-B783-12C38F5E2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7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7ED-BB30-435D-A939-7703B49E99A5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C43A-7BD8-42D4-B783-12C38F5E2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16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8776" y="143768"/>
            <a:ext cx="349151" cy="22884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" y="143768"/>
            <a:ext cx="1027212" cy="22884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7ED-BB30-435D-A939-7703B49E99A5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C43A-7BD8-42D4-B783-12C38F5E2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3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7ED-BB30-435D-A939-7703B49E99A5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C43A-7BD8-42D4-B783-12C38F5E2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0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0" y="673210"/>
            <a:ext cx="1396603" cy="1123265"/>
          </a:xfrm>
        </p:spPr>
        <p:txBody>
          <a:bodyPr anchor="b"/>
          <a:lstStyle>
            <a:lvl1pPr>
              <a:defRPr sz="106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0" y="1807102"/>
            <a:ext cx="1396603" cy="590699"/>
          </a:xfrm>
        </p:spPr>
        <p:txBody>
          <a:bodyPr/>
          <a:lstStyle>
            <a:lvl1pPr marL="0" indent="0">
              <a:buNone/>
              <a:defRPr sz="425">
                <a:solidFill>
                  <a:schemeClr val="tx1"/>
                </a:solidFill>
              </a:defRPr>
            </a:lvl1pPr>
            <a:lvl2pPr marL="80970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2pPr>
            <a:lvl3pPr marL="161940" indent="0">
              <a:buNone/>
              <a:defRPr sz="319">
                <a:solidFill>
                  <a:schemeClr val="tx1">
                    <a:tint val="75000"/>
                  </a:schemeClr>
                </a:solidFill>
              </a:defRPr>
            </a:lvl3pPr>
            <a:lvl4pPr marL="242910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4pPr>
            <a:lvl5pPr marL="323880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5pPr>
            <a:lvl6pPr marL="404851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6pPr>
            <a:lvl7pPr marL="485821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7pPr>
            <a:lvl8pPr marL="566791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8pPr>
            <a:lvl9pPr marL="647761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7ED-BB30-435D-A939-7703B49E99A5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C43A-7BD8-42D4-B783-12C38F5E2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21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4" y="718840"/>
            <a:ext cx="688181" cy="17133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745" y="718840"/>
            <a:ext cx="688181" cy="17133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7ED-BB30-435D-A939-7703B49E99A5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C43A-7BD8-42D4-B783-12C38F5E2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10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34" y="143768"/>
            <a:ext cx="1396603" cy="52194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34" y="661958"/>
            <a:ext cx="685019" cy="324415"/>
          </a:xfrm>
        </p:spPr>
        <p:txBody>
          <a:bodyPr anchor="b"/>
          <a:lstStyle>
            <a:lvl1pPr marL="0" indent="0">
              <a:buNone/>
              <a:defRPr sz="425" b="1"/>
            </a:lvl1pPr>
            <a:lvl2pPr marL="80970" indent="0">
              <a:buNone/>
              <a:defRPr sz="354" b="1"/>
            </a:lvl2pPr>
            <a:lvl3pPr marL="161940" indent="0">
              <a:buNone/>
              <a:defRPr sz="319" b="1"/>
            </a:lvl3pPr>
            <a:lvl4pPr marL="242910" indent="0">
              <a:buNone/>
              <a:defRPr sz="283" b="1"/>
            </a:lvl4pPr>
            <a:lvl5pPr marL="323880" indent="0">
              <a:buNone/>
              <a:defRPr sz="283" b="1"/>
            </a:lvl5pPr>
            <a:lvl6pPr marL="404851" indent="0">
              <a:buNone/>
              <a:defRPr sz="283" b="1"/>
            </a:lvl6pPr>
            <a:lvl7pPr marL="485821" indent="0">
              <a:buNone/>
              <a:defRPr sz="283" b="1"/>
            </a:lvl7pPr>
            <a:lvl8pPr marL="566791" indent="0">
              <a:buNone/>
              <a:defRPr sz="283" b="1"/>
            </a:lvl8pPr>
            <a:lvl9pPr marL="647761" indent="0">
              <a:buNone/>
              <a:defRPr sz="28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34" y="986373"/>
            <a:ext cx="685019" cy="14508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9745" y="661958"/>
            <a:ext cx="688392" cy="324415"/>
          </a:xfrm>
        </p:spPr>
        <p:txBody>
          <a:bodyPr anchor="b"/>
          <a:lstStyle>
            <a:lvl1pPr marL="0" indent="0">
              <a:buNone/>
              <a:defRPr sz="425" b="1"/>
            </a:lvl1pPr>
            <a:lvl2pPr marL="80970" indent="0">
              <a:buNone/>
              <a:defRPr sz="354" b="1"/>
            </a:lvl2pPr>
            <a:lvl3pPr marL="161940" indent="0">
              <a:buNone/>
              <a:defRPr sz="319" b="1"/>
            </a:lvl3pPr>
            <a:lvl4pPr marL="242910" indent="0">
              <a:buNone/>
              <a:defRPr sz="283" b="1"/>
            </a:lvl4pPr>
            <a:lvl5pPr marL="323880" indent="0">
              <a:buNone/>
              <a:defRPr sz="283" b="1"/>
            </a:lvl5pPr>
            <a:lvl6pPr marL="404851" indent="0">
              <a:buNone/>
              <a:defRPr sz="283" b="1"/>
            </a:lvl6pPr>
            <a:lvl7pPr marL="485821" indent="0">
              <a:buNone/>
              <a:defRPr sz="283" b="1"/>
            </a:lvl7pPr>
            <a:lvl8pPr marL="566791" indent="0">
              <a:buNone/>
              <a:defRPr sz="283" b="1"/>
            </a:lvl8pPr>
            <a:lvl9pPr marL="647761" indent="0">
              <a:buNone/>
              <a:defRPr sz="28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9745" y="986373"/>
            <a:ext cx="688392" cy="14508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7ED-BB30-435D-A939-7703B49E99A5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C43A-7BD8-42D4-B783-12C38F5E2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4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7ED-BB30-435D-A939-7703B49E99A5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C43A-7BD8-42D4-B783-12C38F5E2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7ED-BB30-435D-A939-7703B49E99A5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C43A-7BD8-42D4-B783-12C38F5E2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69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34" y="180022"/>
            <a:ext cx="522250" cy="630079"/>
          </a:xfrm>
        </p:spPr>
        <p:txBody>
          <a:bodyPr anchor="b"/>
          <a:lstStyle>
            <a:lvl1pPr>
              <a:defRPr sz="5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392" y="388799"/>
            <a:ext cx="819745" cy="1918990"/>
          </a:xfrm>
        </p:spPr>
        <p:txBody>
          <a:bodyPr/>
          <a:lstStyle>
            <a:lvl1pPr>
              <a:defRPr sz="567"/>
            </a:lvl1pPr>
            <a:lvl2pPr>
              <a:defRPr sz="496"/>
            </a:lvl2pPr>
            <a:lvl3pPr>
              <a:defRPr sz="425"/>
            </a:lvl3pPr>
            <a:lvl4pPr>
              <a:defRPr sz="354"/>
            </a:lvl4pPr>
            <a:lvl5pPr>
              <a:defRPr sz="354"/>
            </a:lvl5pPr>
            <a:lvl6pPr>
              <a:defRPr sz="354"/>
            </a:lvl6pPr>
            <a:lvl7pPr>
              <a:defRPr sz="354"/>
            </a:lvl7pPr>
            <a:lvl8pPr>
              <a:defRPr sz="354"/>
            </a:lvl8pPr>
            <a:lvl9pPr>
              <a:defRPr sz="3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34" y="810101"/>
            <a:ext cx="522250" cy="1500813"/>
          </a:xfrm>
        </p:spPr>
        <p:txBody>
          <a:bodyPr/>
          <a:lstStyle>
            <a:lvl1pPr marL="0" indent="0">
              <a:buNone/>
              <a:defRPr sz="283"/>
            </a:lvl1pPr>
            <a:lvl2pPr marL="80970" indent="0">
              <a:buNone/>
              <a:defRPr sz="248"/>
            </a:lvl2pPr>
            <a:lvl3pPr marL="161940" indent="0">
              <a:buNone/>
              <a:defRPr sz="213"/>
            </a:lvl3pPr>
            <a:lvl4pPr marL="242910" indent="0">
              <a:buNone/>
              <a:defRPr sz="177"/>
            </a:lvl4pPr>
            <a:lvl5pPr marL="323880" indent="0">
              <a:buNone/>
              <a:defRPr sz="177"/>
            </a:lvl5pPr>
            <a:lvl6pPr marL="404851" indent="0">
              <a:buNone/>
              <a:defRPr sz="177"/>
            </a:lvl6pPr>
            <a:lvl7pPr marL="485821" indent="0">
              <a:buNone/>
              <a:defRPr sz="177"/>
            </a:lvl7pPr>
            <a:lvl8pPr marL="566791" indent="0">
              <a:buNone/>
              <a:defRPr sz="177"/>
            </a:lvl8pPr>
            <a:lvl9pPr marL="647761" indent="0">
              <a:buNone/>
              <a:defRPr sz="1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7ED-BB30-435D-A939-7703B49E99A5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C43A-7BD8-42D4-B783-12C38F5E2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58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34" y="180022"/>
            <a:ext cx="522250" cy="630079"/>
          </a:xfrm>
        </p:spPr>
        <p:txBody>
          <a:bodyPr anchor="b"/>
          <a:lstStyle>
            <a:lvl1pPr>
              <a:defRPr sz="5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392" y="388799"/>
            <a:ext cx="819745" cy="1918990"/>
          </a:xfrm>
        </p:spPr>
        <p:txBody>
          <a:bodyPr anchor="t"/>
          <a:lstStyle>
            <a:lvl1pPr marL="0" indent="0">
              <a:buNone/>
              <a:defRPr sz="567"/>
            </a:lvl1pPr>
            <a:lvl2pPr marL="80970" indent="0">
              <a:buNone/>
              <a:defRPr sz="496"/>
            </a:lvl2pPr>
            <a:lvl3pPr marL="161940" indent="0">
              <a:buNone/>
              <a:defRPr sz="425"/>
            </a:lvl3pPr>
            <a:lvl4pPr marL="242910" indent="0">
              <a:buNone/>
              <a:defRPr sz="354"/>
            </a:lvl4pPr>
            <a:lvl5pPr marL="323880" indent="0">
              <a:buNone/>
              <a:defRPr sz="354"/>
            </a:lvl5pPr>
            <a:lvl6pPr marL="404851" indent="0">
              <a:buNone/>
              <a:defRPr sz="354"/>
            </a:lvl6pPr>
            <a:lvl7pPr marL="485821" indent="0">
              <a:buNone/>
              <a:defRPr sz="354"/>
            </a:lvl7pPr>
            <a:lvl8pPr marL="566791" indent="0">
              <a:buNone/>
              <a:defRPr sz="354"/>
            </a:lvl8pPr>
            <a:lvl9pPr marL="647761" indent="0">
              <a:buNone/>
              <a:defRPr sz="35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34" y="810101"/>
            <a:ext cx="522250" cy="1500813"/>
          </a:xfrm>
        </p:spPr>
        <p:txBody>
          <a:bodyPr/>
          <a:lstStyle>
            <a:lvl1pPr marL="0" indent="0">
              <a:buNone/>
              <a:defRPr sz="283"/>
            </a:lvl1pPr>
            <a:lvl2pPr marL="80970" indent="0">
              <a:buNone/>
              <a:defRPr sz="248"/>
            </a:lvl2pPr>
            <a:lvl3pPr marL="161940" indent="0">
              <a:buNone/>
              <a:defRPr sz="213"/>
            </a:lvl3pPr>
            <a:lvl4pPr marL="242910" indent="0">
              <a:buNone/>
              <a:defRPr sz="177"/>
            </a:lvl4pPr>
            <a:lvl5pPr marL="323880" indent="0">
              <a:buNone/>
              <a:defRPr sz="177"/>
            </a:lvl5pPr>
            <a:lvl6pPr marL="404851" indent="0">
              <a:buNone/>
              <a:defRPr sz="177"/>
            </a:lvl6pPr>
            <a:lvl7pPr marL="485821" indent="0">
              <a:buNone/>
              <a:defRPr sz="177"/>
            </a:lvl7pPr>
            <a:lvl8pPr marL="566791" indent="0">
              <a:buNone/>
              <a:defRPr sz="177"/>
            </a:lvl8pPr>
            <a:lvl9pPr marL="647761" indent="0">
              <a:buNone/>
              <a:defRPr sz="1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7ED-BB30-435D-A939-7703B49E99A5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C43A-7BD8-42D4-B783-12C38F5E2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0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4" y="143768"/>
            <a:ext cx="1396603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4" y="718840"/>
            <a:ext cx="1396603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24" y="2502814"/>
            <a:ext cx="364331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C97ED-BB30-435D-A939-7703B49E99A5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377" y="2502814"/>
            <a:ext cx="546497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595" y="2502814"/>
            <a:ext cx="364331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5C43A-7BD8-42D4-B783-12C38F5E2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62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1940" rtl="0" eaLnBrk="1" latinLnBrk="1" hangingPunct="1">
        <a:lnSpc>
          <a:spcPct val="90000"/>
        </a:lnSpc>
        <a:spcBef>
          <a:spcPct val="0"/>
        </a:spcBef>
        <a:buNone/>
        <a:defRPr sz="7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485" indent="-40485" algn="l" defTabSz="161940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1pPr>
      <a:lvl2pPr marL="121455" indent="-40485" algn="l" defTabSz="161940" rtl="0" eaLnBrk="1" latinLnBrk="1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02425" indent="-40485" algn="l" defTabSz="161940" rtl="0" eaLnBrk="1" latinLnBrk="1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83395" indent="-40485" algn="l" defTabSz="161940" rtl="0" eaLnBrk="1" latinLnBrk="1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sz="319" kern="1200">
          <a:solidFill>
            <a:schemeClr val="tx1"/>
          </a:solidFill>
          <a:latin typeface="+mn-lt"/>
          <a:ea typeface="+mn-ea"/>
          <a:cs typeface="+mn-cs"/>
        </a:defRPr>
      </a:lvl4pPr>
      <a:lvl5pPr marL="364366" indent="-40485" algn="l" defTabSz="161940" rtl="0" eaLnBrk="1" latinLnBrk="1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sz="319" kern="1200">
          <a:solidFill>
            <a:schemeClr val="tx1"/>
          </a:solidFill>
          <a:latin typeface="+mn-lt"/>
          <a:ea typeface="+mn-ea"/>
          <a:cs typeface="+mn-cs"/>
        </a:defRPr>
      </a:lvl5pPr>
      <a:lvl6pPr marL="445336" indent="-40485" algn="l" defTabSz="161940" rtl="0" eaLnBrk="1" latinLnBrk="1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sz="319" kern="1200">
          <a:solidFill>
            <a:schemeClr val="tx1"/>
          </a:solidFill>
          <a:latin typeface="+mn-lt"/>
          <a:ea typeface="+mn-ea"/>
          <a:cs typeface="+mn-cs"/>
        </a:defRPr>
      </a:lvl6pPr>
      <a:lvl7pPr marL="526306" indent="-40485" algn="l" defTabSz="161940" rtl="0" eaLnBrk="1" latinLnBrk="1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sz="31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6" indent="-40485" algn="l" defTabSz="161940" rtl="0" eaLnBrk="1" latinLnBrk="1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sz="319" kern="1200">
          <a:solidFill>
            <a:schemeClr val="tx1"/>
          </a:solidFill>
          <a:latin typeface="+mn-lt"/>
          <a:ea typeface="+mn-ea"/>
          <a:cs typeface="+mn-cs"/>
        </a:defRPr>
      </a:lvl8pPr>
      <a:lvl9pPr marL="688246" indent="-40485" algn="l" defTabSz="161940" rtl="0" eaLnBrk="1" latinLnBrk="1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sz="3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1940" rtl="0" eaLnBrk="1" latinLnBrk="1" hangingPunct="1">
        <a:defRPr sz="319" kern="1200">
          <a:solidFill>
            <a:schemeClr val="tx1"/>
          </a:solidFill>
          <a:latin typeface="+mn-lt"/>
          <a:ea typeface="+mn-ea"/>
          <a:cs typeface="+mn-cs"/>
        </a:defRPr>
      </a:lvl1pPr>
      <a:lvl2pPr marL="80970" algn="l" defTabSz="161940" rtl="0" eaLnBrk="1" latinLnBrk="1" hangingPunct="1">
        <a:defRPr sz="319" kern="1200">
          <a:solidFill>
            <a:schemeClr val="tx1"/>
          </a:solidFill>
          <a:latin typeface="+mn-lt"/>
          <a:ea typeface="+mn-ea"/>
          <a:cs typeface="+mn-cs"/>
        </a:defRPr>
      </a:lvl2pPr>
      <a:lvl3pPr marL="161940" algn="l" defTabSz="161940" rtl="0" eaLnBrk="1" latinLnBrk="1" hangingPunct="1">
        <a:defRPr sz="319" kern="1200">
          <a:solidFill>
            <a:schemeClr val="tx1"/>
          </a:solidFill>
          <a:latin typeface="+mn-lt"/>
          <a:ea typeface="+mn-ea"/>
          <a:cs typeface="+mn-cs"/>
        </a:defRPr>
      </a:lvl3pPr>
      <a:lvl4pPr marL="242910" algn="l" defTabSz="161940" rtl="0" eaLnBrk="1" latinLnBrk="1" hangingPunct="1">
        <a:defRPr sz="319" kern="1200">
          <a:solidFill>
            <a:schemeClr val="tx1"/>
          </a:solidFill>
          <a:latin typeface="+mn-lt"/>
          <a:ea typeface="+mn-ea"/>
          <a:cs typeface="+mn-cs"/>
        </a:defRPr>
      </a:lvl4pPr>
      <a:lvl5pPr marL="323880" algn="l" defTabSz="161940" rtl="0" eaLnBrk="1" latinLnBrk="1" hangingPunct="1">
        <a:defRPr sz="319" kern="1200">
          <a:solidFill>
            <a:schemeClr val="tx1"/>
          </a:solidFill>
          <a:latin typeface="+mn-lt"/>
          <a:ea typeface="+mn-ea"/>
          <a:cs typeface="+mn-cs"/>
        </a:defRPr>
      </a:lvl5pPr>
      <a:lvl6pPr marL="404851" algn="l" defTabSz="161940" rtl="0" eaLnBrk="1" latinLnBrk="1" hangingPunct="1">
        <a:defRPr sz="319" kern="1200">
          <a:solidFill>
            <a:schemeClr val="tx1"/>
          </a:solidFill>
          <a:latin typeface="+mn-lt"/>
          <a:ea typeface="+mn-ea"/>
          <a:cs typeface="+mn-cs"/>
        </a:defRPr>
      </a:lvl6pPr>
      <a:lvl7pPr marL="485821" algn="l" defTabSz="161940" rtl="0" eaLnBrk="1" latinLnBrk="1" hangingPunct="1">
        <a:defRPr sz="319" kern="1200">
          <a:solidFill>
            <a:schemeClr val="tx1"/>
          </a:solidFill>
          <a:latin typeface="+mn-lt"/>
          <a:ea typeface="+mn-ea"/>
          <a:cs typeface="+mn-cs"/>
        </a:defRPr>
      </a:lvl7pPr>
      <a:lvl8pPr marL="566791" algn="l" defTabSz="161940" rtl="0" eaLnBrk="1" latinLnBrk="1" hangingPunct="1">
        <a:defRPr sz="319" kern="1200">
          <a:solidFill>
            <a:schemeClr val="tx1"/>
          </a:solidFill>
          <a:latin typeface="+mn-lt"/>
          <a:ea typeface="+mn-ea"/>
          <a:cs typeface="+mn-cs"/>
        </a:defRPr>
      </a:lvl8pPr>
      <a:lvl9pPr marL="647761" algn="l" defTabSz="161940" rtl="0" eaLnBrk="1" latinLnBrk="1" hangingPunct="1">
        <a:defRPr sz="3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로톡, 변호사업계의 '타다'냐 '배민'이냐…헌재로 간 갈등 - 경향신문">
            <a:extLst>
              <a:ext uri="{FF2B5EF4-FFF2-40B4-BE49-F238E27FC236}">
                <a16:creationId xmlns:a16="http://schemas.microsoft.com/office/drawing/2014/main" id="{638739A6-F7B1-17F8-9569-1A3159C3F6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1" t="28209" r="11010" b="28184"/>
          <a:stretch/>
        </p:blipFill>
        <p:spPr bwMode="auto">
          <a:xfrm>
            <a:off x="98825" y="355343"/>
            <a:ext cx="1421607" cy="35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258938-C69B-F610-4E8D-F2C736959D8F}"/>
              </a:ext>
            </a:extLst>
          </p:cNvPr>
          <p:cNvSpPr txBox="1"/>
          <p:nvPr/>
        </p:nvSpPr>
        <p:spPr>
          <a:xfrm>
            <a:off x="-26194" y="711757"/>
            <a:ext cx="1671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로톡</a:t>
            </a:r>
            <a:r>
              <a:rPr lang="ko-KR" altLang="en-US" sz="1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상담 예약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5B235-7A9E-71E2-2FE9-0C489D2A51A5}"/>
              </a:ext>
            </a:extLst>
          </p:cNvPr>
          <p:cNvSpPr txBox="1"/>
          <p:nvPr/>
        </p:nvSpPr>
        <p:spPr>
          <a:xfrm>
            <a:off x="435655" y="998701"/>
            <a:ext cx="743173" cy="246221"/>
          </a:xfrm>
          <a:prstGeom prst="rect">
            <a:avLst/>
          </a:prstGeom>
          <a:solidFill>
            <a:srgbClr val="FF55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전화상담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4EBFE2-DB73-DB49-B489-67E5E870DEB8}"/>
              </a:ext>
            </a:extLst>
          </p:cNvPr>
          <p:cNvSpPr txBox="1"/>
          <p:nvPr/>
        </p:nvSpPr>
        <p:spPr>
          <a:xfrm>
            <a:off x="435654" y="1355115"/>
            <a:ext cx="743173" cy="246221"/>
          </a:xfrm>
          <a:prstGeom prst="rect">
            <a:avLst/>
          </a:prstGeom>
          <a:solidFill>
            <a:srgbClr val="FF55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방문상담</a:t>
            </a:r>
          </a:p>
        </p:txBody>
      </p:sp>
    </p:spTree>
    <p:extLst>
      <p:ext uri="{BB962C8B-B14F-4D97-AF65-F5344CB8AC3E}">
        <p14:creationId xmlns:p14="http://schemas.microsoft.com/office/powerpoint/2010/main" val="210259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로톡, 변호사업계의 '타다'냐 '배민'이냐…헌재로 간 갈등 - 경향신문">
            <a:extLst>
              <a:ext uri="{FF2B5EF4-FFF2-40B4-BE49-F238E27FC236}">
                <a16:creationId xmlns:a16="http://schemas.microsoft.com/office/drawing/2014/main" id="{638739A6-F7B1-17F8-9569-1A3159C3F6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1" t="28209" r="11010" b="28184"/>
          <a:stretch/>
        </p:blipFill>
        <p:spPr bwMode="auto">
          <a:xfrm>
            <a:off x="79781" y="355343"/>
            <a:ext cx="1421607" cy="35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F7DB22-D5E2-850B-EDCC-2655FC739330}"/>
              </a:ext>
            </a:extLst>
          </p:cNvPr>
          <p:cNvSpPr txBox="1"/>
          <p:nvPr/>
        </p:nvSpPr>
        <p:spPr>
          <a:xfrm>
            <a:off x="40722" y="739748"/>
            <a:ext cx="1540042" cy="1267458"/>
          </a:xfrm>
          <a:prstGeom prst="rect">
            <a:avLst/>
          </a:prstGeom>
          <a:noFill/>
          <a:ln w="25400">
            <a:gradFill flip="none" rotWithShape="1">
              <a:gsLst>
                <a:gs pos="0">
                  <a:srgbClr val="FF55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</p:spPr>
        <p:txBody>
          <a:bodyPr wrap="square" lIns="72000" tIns="36000" rIns="72000" bIns="0" anchor="ctr">
            <a:spAutoFit/>
          </a:bodyPr>
          <a:lstStyle/>
          <a:p>
            <a:pPr fontAlgn="base"/>
            <a:r>
              <a:rPr lang="en-US" altLang="ko-KR" sz="1000" b="1" dirty="0">
                <a:solidFill>
                  <a:srgbClr val="333333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"</a:t>
            </a:r>
            <a:r>
              <a:rPr lang="ko-KR" altLang="en-US" sz="1000" b="1" dirty="0">
                <a:solidFill>
                  <a:srgbClr val="333333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현실적인 답변을 주시려고 노력</a:t>
            </a:r>
            <a:r>
              <a:rPr lang="en-US" altLang="ko-KR" sz="1000" b="1" dirty="0">
                <a:solidFill>
                  <a:srgbClr val="333333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"</a:t>
            </a:r>
          </a:p>
          <a:p>
            <a:pPr fontAlgn="base"/>
            <a:r>
              <a:rPr lang="en-US" altLang="ko-KR" sz="1000" b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“</a:t>
            </a:r>
            <a:r>
              <a:rPr lang="ko-KR" altLang="en-US" sz="1000" b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의뢰인의 입장과 상황에 맞게 가장 합리적인 방안을 말씀해주세요 </a:t>
            </a:r>
            <a:endParaRPr lang="en-US" altLang="ko-KR" sz="1000" b="0" dirty="0">
              <a:effectLst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fontAlgn="base"/>
            <a:r>
              <a:rPr lang="ko-KR" altLang="en-US" sz="1000" b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무엇보다 다친 마음에 따뜻하게 말씀해 주십니다</a:t>
            </a:r>
            <a:r>
              <a:rPr lang="en-US" altLang="ko-KR" sz="1000" b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”</a:t>
            </a:r>
            <a:endParaRPr lang="ko-KR" altLang="en-US" sz="1000" b="0" dirty="0">
              <a:effectLst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fontAlgn="base"/>
            <a:r>
              <a:rPr lang="en-US" altLang="ko-KR" sz="700" b="0" i="0" dirty="0">
                <a:solidFill>
                  <a:srgbClr val="555555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-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의뢰인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so*****-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4302E-B045-C764-F537-78DCEE68D6E9}"/>
              </a:ext>
            </a:extLst>
          </p:cNvPr>
          <p:cNvSpPr txBox="1"/>
          <p:nvPr/>
        </p:nvSpPr>
        <p:spPr>
          <a:xfrm>
            <a:off x="5950" y="2006441"/>
            <a:ext cx="16394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i="0" dirty="0">
                <a:solidFill>
                  <a:srgbClr val="FF55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[</a:t>
            </a:r>
            <a:r>
              <a:rPr lang="ko-KR" altLang="en-US" sz="1100" b="1" i="0" dirty="0">
                <a:solidFill>
                  <a:srgbClr val="FF55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더 많은 후기 보러 가기</a:t>
            </a:r>
            <a:r>
              <a:rPr lang="en-US" altLang="ko-KR" sz="1100" b="1" i="0" dirty="0">
                <a:solidFill>
                  <a:srgbClr val="FF5500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]</a:t>
            </a:r>
            <a:endParaRPr lang="ko-KR" altLang="en-US" sz="1100" b="1" dirty="0">
              <a:solidFill>
                <a:srgbClr val="FF55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7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38</Words>
  <Application>Microsoft Office PowerPoint</Application>
  <PresentationFormat>사용자 지정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한컴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hyungseok</dc:creator>
  <cp:lastModifiedBy>jo hyungseok</cp:lastModifiedBy>
  <cp:revision>12</cp:revision>
  <dcterms:created xsi:type="dcterms:W3CDTF">2022-09-19T01:38:19Z</dcterms:created>
  <dcterms:modified xsi:type="dcterms:W3CDTF">2022-09-20T03:17:54Z</dcterms:modified>
</cp:coreProperties>
</file>