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82" r:id="rId4"/>
    <p:sldId id="292" r:id="rId5"/>
    <p:sldId id="305" r:id="rId6"/>
    <p:sldId id="308" r:id="rId7"/>
    <p:sldId id="306" r:id="rId8"/>
    <p:sldId id="307" r:id="rId9"/>
    <p:sldId id="30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ny.zingler@gmail.com" initials="r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21" d="100"/>
          <a:sy n="121" d="100"/>
        </p:scale>
        <p:origin x="-1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1CDBA-48F4-441C-B52F-CF0D82557EE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83B4C8-8130-41A8-A83F-3084ED7E5C74}">
      <dgm:prSet phldrT="[Text]"/>
      <dgm:spPr>
        <a:solidFill>
          <a:srgbClr val="595959"/>
        </a:solidFill>
      </dgm:spPr>
      <dgm:t>
        <a:bodyPr/>
        <a:lstStyle/>
        <a:p>
          <a:r>
            <a:rPr lang="en-GB" b="0" dirty="0" smtClean="0">
              <a:solidFill>
                <a:schemeClr val="tx1"/>
              </a:solidFill>
            </a:rPr>
            <a:t>Demo</a:t>
          </a:r>
          <a:endParaRPr lang="en-GB" b="0" dirty="0">
            <a:solidFill>
              <a:schemeClr val="tx1"/>
            </a:solidFill>
          </a:endParaRPr>
        </a:p>
      </dgm:t>
    </dgm:pt>
    <dgm:pt modelId="{222C02B4-D956-422F-9927-291C6964F073}" type="parTrans" cxnId="{EBEB8C12-808D-4B33-B2DB-9C34B3DA56AD}">
      <dgm:prSet/>
      <dgm:spPr/>
      <dgm:t>
        <a:bodyPr/>
        <a:lstStyle/>
        <a:p>
          <a:endParaRPr lang="en-GB"/>
        </a:p>
      </dgm:t>
    </dgm:pt>
    <dgm:pt modelId="{59DACD10-82B8-4B8F-9A5B-BF7448ED6EBE}" type="sibTrans" cxnId="{EBEB8C12-808D-4B33-B2DB-9C34B3DA56AD}">
      <dgm:prSet/>
      <dgm:spPr/>
      <dgm:t>
        <a:bodyPr/>
        <a:lstStyle/>
        <a:p>
          <a:endParaRPr lang="en-GB"/>
        </a:p>
      </dgm:t>
    </dgm:pt>
    <dgm:pt modelId="{7EECB4E8-0930-4F25-A477-5808CA774579}">
      <dgm:prSet phldrT="[Text]"/>
      <dgm:spPr>
        <a:solidFill>
          <a:schemeClr val="accent1"/>
        </a:solidFill>
        <a:ln>
          <a:solidFill>
            <a:schemeClr val="tx2"/>
          </a:solidFill>
        </a:ln>
      </dgm:spPr>
      <dgm:t>
        <a:bodyPr/>
        <a:lstStyle/>
        <a:p>
          <a:r>
            <a:rPr lang="en-GB" b="1" dirty="0" err="1" smtClean="0">
              <a:solidFill>
                <a:schemeClr val="tx1"/>
              </a:solidFill>
            </a:rPr>
            <a:t>Einführung</a:t>
          </a:r>
          <a:endParaRPr lang="en-GB" b="1" dirty="0">
            <a:solidFill>
              <a:schemeClr val="tx1"/>
            </a:solidFill>
          </a:endParaRPr>
        </a:p>
      </dgm:t>
    </dgm:pt>
    <dgm:pt modelId="{616CEEA6-CAF0-4C51-9F74-BD7F048B9F78}" type="parTrans" cxnId="{0A98F5EA-0075-416E-9572-E79A7EEE3DA2}">
      <dgm:prSet/>
      <dgm:spPr/>
      <dgm:t>
        <a:bodyPr/>
        <a:lstStyle/>
        <a:p>
          <a:endParaRPr lang="en-GB"/>
        </a:p>
      </dgm:t>
    </dgm:pt>
    <dgm:pt modelId="{5AF4F099-98B4-4CD0-9C8C-16BE6994248B}" type="sibTrans" cxnId="{0A98F5EA-0075-416E-9572-E79A7EEE3DA2}">
      <dgm:prSet/>
      <dgm:spPr/>
      <dgm:t>
        <a:bodyPr/>
        <a:lstStyle/>
        <a:p>
          <a:endParaRPr lang="en-GB"/>
        </a:p>
      </dgm:t>
    </dgm:pt>
    <dgm:pt modelId="{CD3B4384-2ABF-42F7-BD0E-1D601BAF701E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dirty="0" err="1" smtClean="0"/>
            <a:t>Keycloak</a:t>
          </a:r>
          <a:endParaRPr lang="en-GB" dirty="0"/>
        </a:p>
      </dgm:t>
    </dgm:pt>
    <dgm:pt modelId="{42495897-41C2-412D-B1D1-A0BC9146D0F4}" type="parTrans" cxnId="{818D24C5-4634-4B7A-B76E-FB95AC5B72F3}">
      <dgm:prSet/>
      <dgm:spPr/>
      <dgm:t>
        <a:bodyPr/>
        <a:lstStyle/>
        <a:p>
          <a:endParaRPr lang="en-GB"/>
        </a:p>
      </dgm:t>
    </dgm:pt>
    <dgm:pt modelId="{34B540AB-F864-4496-AFF9-B31F2D081E1A}" type="sibTrans" cxnId="{818D24C5-4634-4B7A-B76E-FB95AC5B72F3}">
      <dgm:prSet/>
      <dgm:spPr/>
      <dgm:t>
        <a:bodyPr/>
        <a:lstStyle/>
        <a:p>
          <a:endParaRPr lang="en-GB"/>
        </a:p>
      </dgm:t>
    </dgm:pt>
    <dgm:pt modelId="{F57E5AB6-3197-410D-A1D6-DBB003E551C2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smtClean="0">
              <a:solidFill>
                <a:schemeClr val="tx1"/>
              </a:solidFill>
            </a:rPr>
            <a:t>Deployment</a:t>
          </a:r>
          <a:endParaRPr lang="en-GB" b="0" dirty="0">
            <a:solidFill>
              <a:schemeClr val="tx1"/>
            </a:solidFill>
          </a:endParaRPr>
        </a:p>
      </dgm:t>
    </dgm:pt>
    <dgm:pt modelId="{7E4DBC92-BE90-4730-B9FE-91CD33C97BCC}" type="parTrans" cxnId="{44E26E8A-A28D-49F5-A874-C8D7AF271DDF}">
      <dgm:prSet/>
      <dgm:spPr/>
      <dgm:t>
        <a:bodyPr/>
        <a:lstStyle/>
        <a:p>
          <a:endParaRPr lang="en-GB"/>
        </a:p>
      </dgm:t>
    </dgm:pt>
    <dgm:pt modelId="{FC31E200-06CD-420D-9898-2F32A3A82DE7}" type="sibTrans" cxnId="{44E26E8A-A28D-49F5-A874-C8D7AF271DDF}">
      <dgm:prSet/>
      <dgm:spPr/>
      <dgm:t>
        <a:bodyPr/>
        <a:lstStyle/>
        <a:p>
          <a:endParaRPr lang="en-GB"/>
        </a:p>
      </dgm:t>
    </dgm:pt>
    <dgm:pt modelId="{C353E1D7-53FB-41ED-93C1-B13B7D688F46}" type="pres">
      <dgm:prSet presAssocID="{3E31CDBA-48F4-441C-B52F-CF0D82557EE2}" presName="Name0" presStyleCnt="0">
        <dgm:presLayoutVars>
          <dgm:dir/>
          <dgm:resizeHandles val="exact"/>
        </dgm:presLayoutVars>
      </dgm:prSet>
      <dgm:spPr/>
    </dgm:pt>
    <dgm:pt modelId="{9684E494-D6AE-4C83-B0B8-A9CF0FC572D9}" type="pres">
      <dgm:prSet presAssocID="{E483B4C8-8130-41A8-A83F-3084ED7E5C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D5ABA6-ADAB-492F-9A1C-FB53A72C093E}" type="pres">
      <dgm:prSet presAssocID="{59DACD10-82B8-4B8F-9A5B-BF7448ED6EBE}" presName="sibTrans" presStyleLbl="sibTrans2D1" presStyleIdx="0" presStyleCnt="3"/>
      <dgm:spPr/>
      <dgm:t>
        <a:bodyPr/>
        <a:lstStyle/>
        <a:p>
          <a:endParaRPr lang="en-GB"/>
        </a:p>
      </dgm:t>
    </dgm:pt>
    <dgm:pt modelId="{542F6BEE-E31E-476D-9CCA-866873CF9B17}" type="pres">
      <dgm:prSet presAssocID="{59DACD10-82B8-4B8F-9A5B-BF7448ED6EB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CC70196C-A9B7-4BCE-9115-2301CB5C264D}" type="pres">
      <dgm:prSet presAssocID="{7EECB4E8-0930-4F25-A477-5808CA7745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90EB2-F8F8-4BB8-8549-F5E4255007F7}" type="pres">
      <dgm:prSet presAssocID="{5AF4F099-98B4-4CD0-9C8C-16BE6994248B}" presName="sibTrans" presStyleLbl="sibTrans2D1" presStyleIdx="1" presStyleCnt="3"/>
      <dgm:spPr/>
      <dgm:t>
        <a:bodyPr/>
        <a:lstStyle/>
        <a:p>
          <a:endParaRPr lang="en-GB"/>
        </a:p>
      </dgm:t>
    </dgm:pt>
    <dgm:pt modelId="{8AE961AA-1B3B-45A6-BB75-9CB8B52FBD66}" type="pres">
      <dgm:prSet presAssocID="{5AF4F099-98B4-4CD0-9C8C-16BE6994248B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A7882D13-2903-4574-902E-92E952384571}" type="pres">
      <dgm:prSet presAssocID="{CD3B4384-2ABF-42F7-BD0E-1D601BAF70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11833E-19B1-4669-A8C3-862984F61B29}" type="pres">
      <dgm:prSet presAssocID="{34B540AB-F864-4496-AFF9-B31F2D081E1A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81A489D-A4B0-467A-8D0B-278E494B3719}" type="pres">
      <dgm:prSet presAssocID="{34B540AB-F864-4496-AFF9-B31F2D081E1A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B314C98B-255B-4D57-9A0A-C1A65ADD2AF8}" type="pres">
      <dgm:prSet presAssocID="{F57E5AB6-3197-410D-A1D6-DBB003E551C2}" presName="node" presStyleLbl="node1" presStyleIdx="3" presStyleCnt="4" custLinFactNeighborY="880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18D24C5-4634-4B7A-B76E-FB95AC5B72F3}" srcId="{3E31CDBA-48F4-441C-B52F-CF0D82557EE2}" destId="{CD3B4384-2ABF-42F7-BD0E-1D601BAF701E}" srcOrd="2" destOrd="0" parTransId="{42495897-41C2-412D-B1D1-A0BC9146D0F4}" sibTransId="{34B540AB-F864-4496-AFF9-B31F2D081E1A}"/>
    <dgm:cxn modelId="{EBEB8C12-808D-4B33-B2DB-9C34B3DA56AD}" srcId="{3E31CDBA-48F4-441C-B52F-CF0D82557EE2}" destId="{E483B4C8-8130-41A8-A83F-3084ED7E5C74}" srcOrd="0" destOrd="0" parTransId="{222C02B4-D956-422F-9927-291C6964F073}" sibTransId="{59DACD10-82B8-4B8F-9A5B-BF7448ED6EBE}"/>
    <dgm:cxn modelId="{EE70C229-CA67-496D-834E-9C6DF0CFC871}" type="presOf" srcId="{E483B4C8-8130-41A8-A83F-3084ED7E5C74}" destId="{9684E494-D6AE-4C83-B0B8-A9CF0FC572D9}" srcOrd="0" destOrd="0" presId="urn:microsoft.com/office/officeart/2005/8/layout/process1"/>
    <dgm:cxn modelId="{0C8E277E-2C39-4367-B154-4A69964333EF}" type="presOf" srcId="{34B540AB-F864-4496-AFF9-B31F2D081E1A}" destId="{C81A489D-A4B0-467A-8D0B-278E494B3719}" srcOrd="1" destOrd="0" presId="urn:microsoft.com/office/officeart/2005/8/layout/process1"/>
    <dgm:cxn modelId="{E055D3CD-A40C-457B-A93B-91524CCE966F}" type="presOf" srcId="{7EECB4E8-0930-4F25-A477-5808CA774579}" destId="{CC70196C-A9B7-4BCE-9115-2301CB5C264D}" srcOrd="0" destOrd="0" presId="urn:microsoft.com/office/officeart/2005/8/layout/process1"/>
    <dgm:cxn modelId="{176E9CC4-752B-43B2-9FB3-C67377E8B8AB}" type="presOf" srcId="{3E31CDBA-48F4-441C-B52F-CF0D82557EE2}" destId="{C353E1D7-53FB-41ED-93C1-B13B7D688F46}" srcOrd="0" destOrd="0" presId="urn:microsoft.com/office/officeart/2005/8/layout/process1"/>
    <dgm:cxn modelId="{0A98F5EA-0075-416E-9572-E79A7EEE3DA2}" srcId="{3E31CDBA-48F4-441C-B52F-CF0D82557EE2}" destId="{7EECB4E8-0930-4F25-A477-5808CA774579}" srcOrd="1" destOrd="0" parTransId="{616CEEA6-CAF0-4C51-9F74-BD7F048B9F78}" sibTransId="{5AF4F099-98B4-4CD0-9C8C-16BE6994248B}"/>
    <dgm:cxn modelId="{44E26E8A-A28D-49F5-A874-C8D7AF271DDF}" srcId="{3E31CDBA-48F4-441C-B52F-CF0D82557EE2}" destId="{F57E5AB6-3197-410D-A1D6-DBB003E551C2}" srcOrd="3" destOrd="0" parTransId="{7E4DBC92-BE90-4730-B9FE-91CD33C97BCC}" sibTransId="{FC31E200-06CD-420D-9898-2F32A3A82DE7}"/>
    <dgm:cxn modelId="{408423A5-3CFC-4CF3-AF63-805D2F1E7F69}" type="presOf" srcId="{CD3B4384-2ABF-42F7-BD0E-1D601BAF701E}" destId="{A7882D13-2903-4574-902E-92E952384571}" srcOrd="0" destOrd="0" presId="urn:microsoft.com/office/officeart/2005/8/layout/process1"/>
    <dgm:cxn modelId="{53361DE6-3864-48C2-B35D-351C8BB2EB7F}" type="presOf" srcId="{F57E5AB6-3197-410D-A1D6-DBB003E551C2}" destId="{B314C98B-255B-4D57-9A0A-C1A65ADD2AF8}" srcOrd="0" destOrd="0" presId="urn:microsoft.com/office/officeart/2005/8/layout/process1"/>
    <dgm:cxn modelId="{E081D60B-53CC-4F0B-99CE-7BF189D79341}" type="presOf" srcId="{59DACD10-82B8-4B8F-9A5B-BF7448ED6EBE}" destId="{68D5ABA6-ADAB-492F-9A1C-FB53A72C093E}" srcOrd="0" destOrd="0" presId="urn:microsoft.com/office/officeart/2005/8/layout/process1"/>
    <dgm:cxn modelId="{62F8587F-D8DF-498E-8316-046C35414038}" type="presOf" srcId="{5AF4F099-98B4-4CD0-9C8C-16BE6994248B}" destId="{8AE961AA-1B3B-45A6-BB75-9CB8B52FBD66}" srcOrd="1" destOrd="0" presId="urn:microsoft.com/office/officeart/2005/8/layout/process1"/>
    <dgm:cxn modelId="{9AD7F4A1-0185-4183-8717-33772399D6AD}" type="presOf" srcId="{5AF4F099-98B4-4CD0-9C8C-16BE6994248B}" destId="{28290EB2-F8F8-4BB8-8549-F5E4255007F7}" srcOrd="0" destOrd="0" presId="urn:microsoft.com/office/officeart/2005/8/layout/process1"/>
    <dgm:cxn modelId="{F6870B6F-BAEF-4794-9A28-818856A86130}" type="presOf" srcId="{34B540AB-F864-4496-AFF9-B31F2D081E1A}" destId="{DB11833E-19B1-4669-A8C3-862984F61B29}" srcOrd="0" destOrd="0" presId="urn:microsoft.com/office/officeart/2005/8/layout/process1"/>
    <dgm:cxn modelId="{9F96F883-7A5B-4529-B3BD-43091A4DDBF5}" type="presOf" srcId="{59DACD10-82B8-4B8F-9A5B-BF7448ED6EBE}" destId="{542F6BEE-E31E-476D-9CCA-866873CF9B17}" srcOrd="1" destOrd="0" presId="urn:microsoft.com/office/officeart/2005/8/layout/process1"/>
    <dgm:cxn modelId="{20310300-78ED-446D-BFF1-908F94CA30DF}" type="presParOf" srcId="{C353E1D7-53FB-41ED-93C1-B13B7D688F46}" destId="{9684E494-D6AE-4C83-B0B8-A9CF0FC572D9}" srcOrd="0" destOrd="0" presId="urn:microsoft.com/office/officeart/2005/8/layout/process1"/>
    <dgm:cxn modelId="{3AD1DA30-D1A6-43DA-93E4-4DBDE83CA436}" type="presParOf" srcId="{C353E1D7-53FB-41ED-93C1-B13B7D688F46}" destId="{68D5ABA6-ADAB-492F-9A1C-FB53A72C093E}" srcOrd="1" destOrd="0" presId="urn:microsoft.com/office/officeart/2005/8/layout/process1"/>
    <dgm:cxn modelId="{FDF80B48-1DC7-4098-8487-7B8D0C55978D}" type="presParOf" srcId="{68D5ABA6-ADAB-492F-9A1C-FB53A72C093E}" destId="{542F6BEE-E31E-476D-9CCA-866873CF9B17}" srcOrd="0" destOrd="0" presId="urn:microsoft.com/office/officeart/2005/8/layout/process1"/>
    <dgm:cxn modelId="{40BF7038-A355-45D3-AF93-96D525A8BAF8}" type="presParOf" srcId="{C353E1D7-53FB-41ED-93C1-B13B7D688F46}" destId="{CC70196C-A9B7-4BCE-9115-2301CB5C264D}" srcOrd="2" destOrd="0" presId="urn:microsoft.com/office/officeart/2005/8/layout/process1"/>
    <dgm:cxn modelId="{54CCE535-44C9-40B4-BF13-214B37E62395}" type="presParOf" srcId="{C353E1D7-53FB-41ED-93C1-B13B7D688F46}" destId="{28290EB2-F8F8-4BB8-8549-F5E4255007F7}" srcOrd="3" destOrd="0" presId="urn:microsoft.com/office/officeart/2005/8/layout/process1"/>
    <dgm:cxn modelId="{98DC60CD-F93A-4E7D-81CC-D371C20C1167}" type="presParOf" srcId="{28290EB2-F8F8-4BB8-8549-F5E4255007F7}" destId="{8AE961AA-1B3B-45A6-BB75-9CB8B52FBD66}" srcOrd="0" destOrd="0" presId="urn:microsoft.com/office/officeart/2005/8/layout/process1"/>
    <dgm:cxn modelId="{D433A232-6F44-4D10-A74B-6C71BA9E12BA}" type="presParOf" srcId="{C353E1D7-53FB-41ED-93C1-B13B7D688F46}" destId="{A7882D13-2903-4574-902E-92E952384571}" srcOrd="4" destOrd="0" presId="urn:microsoft.com/office/officeart/2005/8/layout/process1"/>
    <dgm:cxn modelId="{47FAE66F-04FD-4A73-969B-35147B6A52AC}" type="presParOf" srcId="{C353E1D7-53FB-41ED-93C1-B13B7D688F46}" destId="{DB11833E-19B1-4669-A8C3-862984F61B29}" srcOrd="5" destOrd="0" presId="urn:microsoft.com/office/officeart/2005/8/layout/process1"/>
    <dgm:cxn modelId="{E3A9B816-7B14-4EF9-8A7A-7FEED5A0D320}" type="presParOf" srcId="{DB11833E-19B1-4669-A8C3-862984F61B29}" destId="{C81A489D-A4B0-467A-8D0B-278E494B3719}" srcOrd="0" destOrd="0" presId="urn:microsoft.com/office/officeart/2005/8/layout/process1"/>
    <dgm:cxn modelId="{4B585B20-5BFA-40A7-8A3E-A1F09E88AF8D}" type="presParOf" srcId="{C353E1D7-53FB-41ED-93C1-B13B7D688F46}" destId="{B314C98B-255B-4D57-9A0A-C1A65ADD2AF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31CDBA-48F4-441C-B52F-CF0D82557EE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83B4C8-8130-41A8-A83F-3084ED7E5C74}">
      <dgm:prSet phldrT="[Text]"/>
      <dgm:spPr>
        <a:solidFill>
          <a:srgbClr val="595959"/>
        </a:solidFill>
      </dgm:spPr>
      <dgm:t>
        <a:bodyPr/>
        <a:lstStyle/>
        <a:p>
          <a:r>
            <a:rPr lang="en-GB" b="0" dirty="0" smtClean="0">
              <a:solidFill>
                <a:schemeClr val="tx1"/>
              </a:solidFill>
            </a:rPr>
            <a:t>Demo</a:t>
          </a:r>
          <a:endParaRPr lang="en-GB" b="0" dirty="0">
            <a:solidFill>
              <a:schemeClr val="tx1"/>
            </a:solidFill>
          </a:endParaRPr>
        </a:p>
      </dgm:t>
    </dgm:pt>
    <dgm:pt modelId="{222C02B4-D956-422F-9927-291C6964F073}" type="parTrans" cxnId="{EBEB8C12-808D-4B33-B2DB-9C34B3DA56AD}">
      <dgm:prSet/>
      <dgm:spPr/>
      <dgm:t>
        <a:bodyPr/>
        <a:lstStyle/>
        <a:p>
          <a:endParaRPr lang="en-GB"/>
        </a:p>
      </dgm:t>
    </dgm:pt>
    <dgm:pt modelId="{59DACD10-82B8-4B8F-9A5B-BF7448ED6EBE}" type="sibTrans" cxnId="{EBEB8C12-808D-4B33-B2DB-9C34B3DA56AD}">
      <dgm:prSet/>
      <dgm:spPr/>
      <dgm:t>
        <a:bodyPr/>
        <a:lstStyle/>
        <a:p>
          <a:endParaRPr lang="en-GB"/>
        </a:p>
      </dgm:t>
    </dgm:pt>
    <dgm:pt modelId="{7EECB4E8-0930-4F25-A477-5808CA774579}">
      <dgm:prSet phldrT="[Text]"/>
      <dgm:spPr>
        <a:solidFill>
          <a:schemeClr val="accent1"/>
        </a:solidFill>
        <a:ln>
          <a:solidFill>
            <a:schemeClr val="tx2"/>
          </a:solidFill>
        </a:ln>
      </dgm:spPr>
      <dgm:t>
        <a:bodyPr/>
        <a:lstStyle/>
        <a:p>
          <a:r>
            <a:rPr lang="en-GB" b="1" dirty="0" err="1" smtClean="0">
              <a:solidFill>
                <a:schemeClr val="tx1"/>
              </a:solidFill>
            </a:rPr>
            <a:t>Einführung</a:t>
          </a:r>
          <a:endParaRPr lang="en-GB" b="1" dirty="0">
            <a:solidFill>
              <a:schemeClr val="tx1"/>
            </a:solidFill>
          </a:endParaRPr>
        </a:p>
      </dgm:t>
    </dgm:pt>
    <dgm:pt modelId="{616CEEA6-CAF0-4C51-9F74-BD7F048B9F78}" type="parTrans" cxnId="{0A98F5EA-0075-416E-9572-E79A7EEE3DA2}">
      <dgm:prSet/>
      <dgm:spPr/>
      <dgm:t>
        <a:bodyPr/>
        <a:lstStyle/>
        <a:p>
          <a:endParaRPr lang="en-GB"/>
        </a:p>
      </dgm:t>
    </dgm:pt>
    <dgm:pt modelId="{5AF4F099-98B4-4CD0-9C8C-16BE6994248B}" type="sibTrans" cxnId="{0A98F5EA-0075-416E-9572-E79A7EEE3DA2}">
      <dgm:prSet/>
      <dgm:spPr/>
      <dgm:t>
        <a:bodyPr/>
        <a:lstStyle/>
        <a:p>
          <a:endParaRPr lang="en-GB"/>
        </a:p>
      </dgm:t>
    </dgm:pt>
    <dgm:pt modelId="{CD3B4384-2ABF-42F7-BD0E-1D601BAF701E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dirty="0" err="1" smtClean="0"/>
            <a:t>Keycloak</a:t>
          </a:r>
          <a:endParaRPr lang="en-GB" dirty="0"/>
        </a:p>
      </dgm:t>
    </dgm:pt>
    <dgm:pt modelId="{42495897-41C2-412D-B1D1-A0BC9146D0F4}" type="parTrans" cxnId="{818D24C5-4634-4B7A-B76E-FB95AC5B72F3}">
      <dgm:prSet/>
      <dgm:spPr/>
      <dgm:t>
        <a:bodyPr/>
        <a:lstStyle/>
        <a:p>
          <a:endParaRPr lang="en-GB"/>
        </a:p>
      </dgm:t>
    </dgm:pt>
    <dgm:pt modelId="{34B540AB-F864-4496-AFF9-B31F2D081E1A}" type="sibTrans" cxnId="{818D24C5-4634-4B7A-B76E-FB95AC5B72F3}">
      <dgm:prSet/>
      <dgm:spPr/>
      <dgm:t>
        <a:bodyPr/>
        <a:lstStyle/>
        <a:p>
          <a:endParaRPr lang="en-GB"/>
        </a:p>
      </dgm:t>
    </dgm:pt>
    <dgm:pt modelId="{F57E5AB6-3197-410D-A1D6-DBB003E551C2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smtClean="0">
              <a:solidFill>
                <a:schemeClr val="tx1"/>
              </a:solidFill>
            </a:rPr>
            <a:t>Deployment</a:t>
          </a:r>
          <a:endParaRPr lang="en-GB" b="0" dirty="0">
            <a:solidFill>
              <a:schemeClr val="tx1"/>
            </a:solidFill>
          </a:endParaRPr>
        </a:p>
      </dgm:t>
    </dgm:pt>
    <dgm:pt modelId="{7E4DBC92-BE90-4730-B9FE-91CD33C97BCC}" type="parTrans" cxnId="{44E26E8A-A28D-49F5-A874-C8D7AF271DDF}">
      <dgm:prSet/>
      <dgm:spPr/>
      <dgm:t>
        <a:bodyPr/>
        <a:lstStyle/>
        <a:p>
          <a:endParaRPr lang="en-GB"/>
        </a:p>
      </dgm:t>
    </dgm:pt>
    <dgm:pt modelId="{FC31E200-06CD-420D-9898-2F32A3A82DE7}" type="sibTrans" cxnId="{44E26E8A-A28D-49F5-A874-C8D7AF271DDF}">
      <dgm:prSet/>
      <dgm:spPr/>
      <dgm:t>
        <a:bodyPr/>
        <a:lstStyle/>
        <a:p>
          <a:endParaRPr lang="en-GB"/>
        </a:p>
      </dgm:t>
    </dgm:pt>
    <dgm:pt modelId="{C353E1D7-53FB-41ED-93C1-B13B7D688F46}" type="pres">
      <dgm:prSet presAssocID="{3E31CDBA-48F4-441C-B52F-CF0D82557EE2}" presName="Name0" presStyleCnt="0">
        <dgm:presLayoutVars>
          <dgm:dir/>
          <dgm:resizeHandles val="exact"/>
        </dgm:presLayoutVars>
      </dgm:prSet>
      <dgm:spPr/>
    </dgm:pt>
    <dgm:pt modelId="{9684E494-D6AE-4C83-B0B8-A9CF0FC572D9}" type="pres">
      <dgm:prSet presAssocID="{E483B4C8-8130-41A8-A83F-3084ED7E5C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D5ABA6-ADAB-492F-9A1C-FB53A72C093E}" type="pres">
      <dgm:prSet presAssocID="{59DACD10-82B8-4B8F-9A5B-BF7448ED6EBE}" presName="sibTrans" presStyleLbl="sibTrans2D1" presStyleIdx="0" presStyleCnt="3"/>
      <dgm:spPr/>
      <dgm:t>
        <a:bodyPr/>
        <a:lstStyle/>
        <a:p>
          <a:endParaRPr lang="en-GB"/>
        </a:p>
      </dgm:t>
    </dgm:pt>
    <dgm:pt modelId="{542F6BEE-E31E-476D-9CCA-866873CF9B17}" type="pres">
      <dgm:prSet presAssocID="{59DACD10-82B8-4B8F-9A5B-BF7448ED6EB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CC70196C-A9B7-4BCE-9115-2301CB5C264D}" type="pres">
      <dgm:prSet presAssocID="{7EECB4E8-0930-4F25-A477-5808CA7745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90EB2-F8F8-4BB8-8549-F5E4255007F7}" type="pres">
      <dgm:prSet presAssocID="{5AF4F099-98B4-4CD0-9C8C-16BE6994248B}" presName="sibTrans" presStyleLbl="sibTrans2D1" presStyleIdx="1" presStyleCnt="3"/>
      <dgm:spPr/>
      <dgm:t>
        <a:bodyPr/>
        <a:lstStyle/>
        <a:p>
          <a:endParaRPr lang="en-GB"/>
        </a:p>
      </dgm:t>
    </dgm:pt>
    <dgm:pt modelId="{8AE961AA-1B3B-45A6-BB75-9CB8B52FBD66}" type="pres">
      <dgm:prSet presAssocID="{5AF4F099-98B4-4CD0-9C8C-16BE6994248B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A7882D13-2903-4574-902E-92E952384571}" type="pres">
      <dgm:prSet presAssocID="{CD3B4384-2ABF-42F7-BD0E-1D601BAF70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11833E-19B1-4669-A8C3-862984F61B29}" type="pres">
      <dgm:prSet presAssocID="{34B540AB-F864-4496-AFF9-B31F2D081E1A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81A489D-A4B0-467A-8D0B-278E494B3719}" type="pres">
      <dgm:prSet presAssocID="{34B540AB-F864-4496-AFF9-B31F2D081E1A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B314C98B-255B-4D57-9A0A-C1A65ADD2AF8}" type="pres">
      <dgm:prSet presAssocID="{F57E5AB6-3197-410D-A1D6-DBB003E551C2}" presName="node" presStyleLbl="node1" presStyleIdx="3" presStyleCnt="4" custLinFactNeighborY="880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18D24C5-4634-4B7A-B76E-FB95AC5B72F3}" srcId="{3E31CDBA-48F4-441C-B52F-CF0D82557EE2}" destId="{CD3B4384-2ABF-42F7-BD0E-1D601BAF701E}" srcOrd="2" destOrd="0" parTransId="{42495897-41C2-412D-B1D1-A0BC9146D0F4}" sibTransId="{34B540AB-F864-4496-AFF9-B31F2D081E1A}"/>
    <dgm:cxn modelId="{EBEB8C12-808D-4B33-B2DB-9C34B3DA56AD}" srcId="{3E31CDBA-48F4-441C-B52F-CF0D82557EE2}" destId="{E483B4C8-8130-41A8-A83F-3084ED7E5C74}" srcOrd="0" destOrd="0" parTransId="{222C02B4-D956-422F-9927-291C6964F073}" sibTransId="{59DACD10-82B8-4B8F-9A5B-BF7448ED6EBE}"/>
    <dgm:cxn modelId="{F3CAD510-2BE8-41AD-955F-8A5ED697141B}" type="presOf" srcId="{E483B4C8-8130-41A8-A83F-3084ED7E5C74}" destId="{9684E494-D6AE-4C83-B0B8-A9CF0FC572D9}" srcOrd="0" destOrd="0" presId="urn:microsoft.com/office/officeart/2005/8/layout/process1"/>
    <dgm:cxn modelId="{532B68E6-5C39-45C6-B85B-ABE7F35E62D4}" type="presOf" srcId="{5AF4F099-98B4-4CD0-9C8C-16BE6994248B}" destId="{8AE961AA-1B3B-45A6-BB75-9CB8B52FBD66}" srcOrd="1" destOrd="0" presId="urn:microsoft.com/office/officeart/2005/8/layout/process1"/>
    <dgm:cxn modelId="{9FAD49DC-2E53-401E-BD18-E73671B3B1DE}" type="presOf" srcId="{7EECB4E8-0930-4F25-A477-5808CA774579}" destId="{CC70196C-A9B7-4BCE-9115-2301CB5C264D}" srcOrd="0" destOrd="0" presId="urn:microsoft.com/office/officeart/2005/8/layout/process1"/>
    <dgm:cxn modelId="{18CF3EE7-AFF1-4E1C-B846-1EE9609DEA33}" type="presOf" srcId="{F57E5AB6-3197-410D-A1D6-DBB003E551C2}" destId="{B314C98B-255B-4D57-9A0A-C1A65ADD2AF8}" srcOrd="0" destOrd="0" presId="urn:microsoft.com/office/officeart/2005/8/layout/process1"/>
    <dgm:cxn modelId="{57A017F4-5E34-4CCC-AD2B-ED8565323F7B}" type="presOf" srcId="{34B540AB-F864-4496-AFF9-B31F2D081E1A}" destId="{DB11833E-19B1-4669-A8C3-862984F61B29}" srcOrd="0" destOrd="0" presId="urn:microsoft.com/office/officeart/2005/8/layout/process1"/>
    <dgm:cxn modelId="{B9AD4BDD-B94A-48EA-A84A-E562D8064BC5}" type="presOf" srcId="{CD3B4384-2ABF-42F7-BD0E-1D601BAF701E}" destId="{A7882D13-2903-4574-902E-92E952384571}" srcOrd="0" destOrd="0" presId="urn:microsoft.com/office/officeart/2005/8/layout/process1"/>
    <dgm:cxn modelId="{0A98F5EA-0075-416E-9572-E79A7EEE3DA2}" srcId="{3E31CDBA-48F4-441C-B52F-CF0D82557EE2}" destId="{7EECB4E8-0930-4F25-A477-5808CA774579}" srcOrd="1" destOrd="0" parTransId="{616CEEA6-CAF0-4C51-9F74-BD7F048B9F78}" sibTransId="{5AF4F099-98B4-4CD0-9C8C-16BE6994248B}"/>
    <dgm:cxn modelId="{44E26E8A-A28D-49F5-A874-C8D7AF271DDF}" srcId="{3E31CDBA-48F4-441C-B52F-CF0D82557EE2}" destId="{F57E5AB6-3197-410D-A1D6-DBB003E551C2}" srcOrd="3" destOrd="0" parTransId="{7E4DBC92-BE90-4730-B9FE-91CD33C97BCC}" sibTransId="{FC31E200-06CD-420D-9898-2F32A3A82DE7}"/>
    <dgm:cxn modelId="{C2767937-AB36-4781-B97B-DBABFEAC9621}" type="presOf" srcId="{3E31CDBA-48F4-441C-B52F-CF0D82557EE2}" destId="{C353E1D7-53FB-41ED-93C1-B13B7D688F46}" srcOrd="0" destOrd="0" presId="urn:microsoft.com/office/officeart/2005/8/layout/process1"/>
    <dgm:cxn modelId="{FB3E0F8A-D513-4749-9995-323EBA888497}" type="presOf" srcId="{59DACD10-82B8-4B8F-9A5B-BF7448ED6EBE}" destId="{68D5ABA6-ADAB-492F-9A1C-FB53A72C093E}" srcOrd="0" destOrd="0" presId="urn:microsoft.com/office/officeart/2005/8/layout/process1"/>
    <dgm:cxn modelId="{9BA22F6E-2F36-457C-9132-FB117D81243F}" type="presOf" srcId="{59DACD10-82B8-4B8F-9A5B-BF7448ED6EBE}" destId="{542F6BEE-E31E-476D-9CCA-866873CF9B17}" srcOrd="1" destOrd="0" presId="urn:microsoft.com/office/officeart/2005/8/layout/process1"/>
    <dgm:cxn modelId="{BDA07439-36C3-4635-BA56-408EC4094C24}" type="presOf" srcId="{5AF4F099-98B4-4CD0-9C8C-16BE6994248B}" destId="{28290EB2-F8F8-4BB8-8549-F5E4255007F7}" srcOrd="0" destOrd="0" presId="urn:microsoft.com/office/officeart/2005/8/layout/process1"/>
    <dgm:cxn modelId="{409EE672-8838-40EA-9EA7-B50C0929F294}" type="presOf" srcId="{34B540AB-F864-4496-AFF9-B31F2D081E1A}" destId="{C81A489D-A4B0-467A-8D0B-278E494B3719}" srcOrd="1" destOrd="0" presId="urn:microsoft.com/office/officeart/2005/8/layout/process1"/>
    <dgm:cxn modelId="{D9121E73-9E4D-4CD1-928D-322E21D94782}" type="presParOf" srcId="{C353E1D7-53FB-41ED-93C1-B13B7D688F46}" destId="{9684E494-D6AE-4C83-B0B8-A9CF0FC572D9}" srcOrd="0" destOrd="0" presId="urn:microsoft.com/office/officeart/2005/8/layout/process1"/>
    <dgm:cxn modelId="{AFA8862F-4A80-4034-9A74-35C6F8E50A45}" type="presParOf" srcId="{C353E1D7-53FB-41ED-93C1-B13B7D688F46}" destId="{68D5ABA6-ADAB-492F-9A1C-FB53A72C093E}" srcOrd="1" destOrd="0" presId="urn:microsoft.com/office/officeart/2005/8/layout/process1"/>
    <dgm:cxn modelId="{D12980D1-C9DA-467F-932F-972A0301270F}" type="presParOf" srcId="{68D5ABA6-ADAB-492F-9A1C-FB53A72C093E}" destId="{542F6BEE-E31E-476D-9CCA-866873CF9B17}" srcOrd="0" destOrd="0" presId="urn:microsoft.com/office/officeart/2005/8/layout/process1"/>
    <dgm:cxn modelId="{4FE07232-08B7-4D8D-B221-F6DA167DC409}" type="presParOf" srcId="{C353E1D7-53FB-41ED-93C1-B13B7D688F46}" destId="{CC70196C-A9B7-4BCE-9115-2301CB5C264D}" srcOrd="2" destOrd="0" presId="urn:microsoft.com/office/officeart/2005/8/layout/process1"/>
    <dgm:cxn modelId="{5AD75DE5-F965-40CE-8B43-C3CB99DDEA16}" type="presParOf" srcId="{C353E1D7-53FB-41ED-93C1-B13B7D688F46}" destId="{28290EB2-F8F8-4BB8-8549-F5E4255007F7}" srcOrd="3" destOrd="0" presId="urn:microsoft.com/office/officeart/2005/8/layout/process1"/>
    <dgm:cxn modelId="{22471390-F891-4FC0-901B-7A2E066DE338}" type="presParOf" srcId="{28290EB2-F8F8-4BB8-8549-F5E4255007F7}" destId="{8AE961AA-1B3B-45A6-BB75-9CB8B52FBD66}" srcOrd="0" destOrd="0" presId="urn:microsoft.com/office/officeart/2005/8/layout/process1"/>
    <dgm:cxn modelId="{B72B1CA0-5AC9-490A-B14A-DC0A57EB1475}" type="presParOf" srcId="{C353E1D7-53FB-41ED-93C1-B13B7D688F46}" destId="{A7882D13-2903-4574-902E-92E952384571}" srcOrd="4" destOrd="0" presId="urn:microsoft.com/office/officeart/2005/8/layout/process1"/>
    <dgm:cxn modelId="{0D5C6F77-357D-4708-B734-6661B5C563E6}" type="presParOf" srcId="{C353E1D7-53FB-41ED-93C1-B13B7D688F46}" destId="{DB11833E-19B1-4669-A8C3-862984F61B29}" srcOrd="5" destOrd="0" presId="urn:microsoft.com/office/officeart/2005/8/layout/process1"/>
    <dgm:cxn modelId="{F3D3B655-4738-450F-942A-D5379CC25A57}" type="presParOf" srcId="{DB11833E-19B1-4669-A8C3-862984F61B29}" destId="{C81A489D-A4B0-467A-8D0B-278E494B3719}" srcOrd="0" destOrd="0" presId="urn:microsoft.com/office/officeart/2005/8/layout/process1"/>
    <dgm:cxn modelId="{91049B56-68BA-4EF1-AA1D-E758C7AF071B}" type="presParOf" srcId="{C353E1D7-53FB-41ED-93C1-B13B7D688F46}" destId="{B314C98B-255B-4D57-9A0A-C1A65ADD2AF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31CDBA-48F4-441C-B52F-CF0D82557EE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83B4C8-8130-41A8-A83F-3084ED7E5C74}">
      <dgm:prSet phldrT="[Text]"/>
      <dgm:spPr>
        <a:solidFill>
          <a:srgbClr val="595959"/>
        </a:solidFill>
      </dgm:spPr>
      <dgm:t>
        <a:bodyPr/>
        <a:lstStyle/>
        <a:p>
          <a:r>
            <a:rPr lang="en-GB" b="0" dirty="0" smtClean="0">
              <a:solidFill>
                <a:schemeClr val="tx1"/>
              </a:solidFill>
            </a:rPr>
            <a:t>Demo</a:t>
          </a:r>
          <a:endParaRPr lang="en-GB" b="0" dirty="0">
            <a:solidFill>
              <a:schemeClr val="tx1"/>
            </a:solidFill>
          </a:endParaRPr>
        </a:p>
      </dgm:t>
    </dgm:pt>
    <dgm:pt modelId="{222C02B4-D956-422F-9927-291C6964F073}" type="parTrans" cxnId="{EBEB8C12-808D-4B33-B2DB-9C34B3DA56AD}">
      <dgm:prSet/>
      <dgm:spPr/>
      <dgm:t>
        <a:bodyPr/>
        <a:lstStyle/>
        <a:p>
          <a:endParaRPr lang="en-GB"/>
        </a:p>
      </dgm:t>
    </dgm:pt>
    <dgm:pt modelId="{59DACD10-82B8-4B8F-9A5B-BF7448ED6EBE}" type="sibTrans" cxnId="{EBEB8C12-808D-4B33-B2DB-9C34B3DA56AD}">
      <dgm:prSet/>
      <dgm:spPr/>
      <dgm:t>
        <a:bodyPr/>
        <a:lstStyle/>
        <a:p>
          <a:endParaRPr lang="en-GB"/>
        </a:p>
      </dgm:t>
    </dgm:pt>
    <dgm:pt modelId="{7EECB4E8-0930-4F25-A477-5808CA774579}">
      <dgm:prSet phldrT="[Text]"/>
      <dgm:spPr>
        <a:solidFill>
          <a:schemeClr val="accent1"/>
        </a:solidFill>
        <a:ln>
          <a:solidFill>
            <a:schemeClr val="tx2"/>
          </a:solidFill>
        </a:ln>
      </dgm:spPr>
      <dgm:t>
        <a:bodyPr/>
        <a:lstStyle/>
        <a:p>
          <a:r>
            <a:rPr lang="en-GB" b="1" dirty="0" err="1" smtClean="0">
              <a:solidFill>
                <a:schemeClr val="tx1"/>
              </a:solidFill>
            </a:rPr>
            <a:t>Einführung</a:t>
          </a:r>
          <a:endParaRPr lang="en-GB" b="1" dirty="0">
            <a:solidFill>
              <a:schemeClr val="tx1"/>
            </a:solidFill>
          </a:endParaRPr>
        </a:p>
      </dgm:t>
    </dgm:pt>
    <dgm:pt modelId="{616CEEA6-CAF0-4C51-9F74-BD7F048B9F78}" type="parTrans" cxnId="{0A98F5EA-0075-416E-9572-E79A7EEE3DA2}">
      <dgm:prSet/>
      <dgm:spPr/>
      <dgm:t>
        <a:bodyPr/>
        <a:lstStyle/>
        <a:p>
          <a:endParaRPr lang="en-GB"/>
        </a:p>
      </dgm:t>
    </dgm:pt>
    <dgm:pt modelId="{5AF4F099-98B4-4CD0-9C8C-16BE6994248B}" type="sibTrans" cxnId="{0A98F5EA-0075-416E-9572-E79A7EEE3DA2}">
      <dgm:prSet/>
      <dgm:spPr/>
      <dgm:t>
        <a:bodyPr/>
        <a:lstStyle/>
        <a:p>
          <a:endParaRPr lang="en-GB"/>
        </a:p>
      </dgm:t>
    </dgm:pt>
    <dgm:pt modelId="{CD3B4384-2ABF-42F7-BD0E-1D601BAF701E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dirty="0" err="1" smtClean="0"/>
            <a:t>Keycloak</a:t>
          </a:r>
          <a:endParaRPr lang="en-GB" dirty="0"/>
        </a:p>
      </dgm:t>
    </dgm:pt>
    <dgm:pt modelId="{42495897-41C2-412D-B1D1-A0BC9146D0F4}" type="parTrans" cxnId="{818D24C5-4634-4B7A-B76E-FB95AC5B72F3}">
      <dgm:prSet/>
      <dgm:spPr/>
      <dgm:t>
        <a:bodyPr/>
        <a:lstStyle/>
        <a:p>
          <a:endParaRPr lang="en-GB"/>
        </a:p>
      </dgm:t>
    </dgm:pt>
    <dgm:pt modelId="{34B540AB-F864-4496-AFF9-B31F2D081E1A}" type="sibTrans" cxnId="{818D24C5-4634-4B7A-B76E-FB95AC5B72F3}">
      <dgm:prSet/>
      <dgm:spPr/>
      <dgm:t>
        <a:bodyPr/>
        <a:lstStyle/>
        <a:p>
          <a:endParaRPr lang="en-GB"/>
        </a:p>
      </dgm:t>
    </dgm:pt>
    <dgm:pt modelId="{F57E5AB6-3197-410D-A1D6-DBB003E551C2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smtClean="0">
              <a:solidFill>
                <a:schemeClr val="tx1"/>
              </a:solidFill>
            </a:rPr>
            <a:t>Deployment</a:t>
          </a:r>
          <a:endParaRPr lang="en-GB" b="0" dirty="0">
            <a:solidFill>
              <a:schemeClr val="tx1"/>
            </a:solidFill>
          </a:endParaRPr>
        </a:p>
      </dgm:t>
    </dgm:pt>
    <dgm:pt modelId="{7E4DBC92-BE90-4730-B9FE-91CD33C97BCC}" type="parTrans" cxnId="{44E26E8A-A28D-49F5-A874-C8D7AF271DDF}">
      <dgm:prSet/>
      <dgm:spPr/>
      <dgm:t>
        <a:bodyPr/>
        <a:lstStyle/>
        <a:p>
          <a:endParaRPr lang="en-GB"/>
        </a:p>
      </dgm:t>
    </dgm:pt>
    <dgm:pt modelId="{FC31E200-06CD-420D-9898-2F32A3A82DE7}" type="sibTrans" cxnId="{44E26E8A-A28D-49F5-A874-C8D7AF271DDF}">
      <dgm:prSet/>
      <dgm:spPr/>
      <dgm:t>
        <a:bodyPr/>
        <a:lstStyle/>
        <a:p>
          <a:endParaRPr lang="en-GB"/>
        </a:p>
      </dgm:t>
    </dgm:pt>
    <dgm:pt modelId="{C353E1D7-53FB-41ED-93C1-B13B7D688F46}" type="pres">
      <dgm:prSet presAssocID="{3E31CDBA-48F4-441C-B52F-CF0D82557EE2}" presName="Name0" presStyleCnt="0">
        <dgm:presLayoutVars>
          <dgm:dir/>
          <dgm:resizeHandles val="exact"/>
        </dgm:presLayoutVars>
      </dgm:prSet>
      <dgm:spPr/>
    </dgm:pt>
    <dgm:pt modelId="{9684E494-D6AE-4C83-B0B8-A9CF0FC572D9}" type="pres">
      <dgm:prSet presAssocID="{E483B4C8-8130-41A8-A83F-3084ED7E5C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D5ABA6-ADAB-492F-9A1C-FB53A72C093E}" type="pres">
      <dgm:prSet presAssocID="{59DACD10-82B8-4B8F-9A5B-BF7448ED6EBE}" presName="sibTrans" presStyleLbl="sibTrans2D1" presStyleIdx="0" presStyleCnt="3"/>
      <dgm:spPr/>
      <dgm:t>
        <a:bodyPr/>
        <a:lstStyle/>
        <a:p>
          <a:endParaRPr lang="en-GB"/>
        </a:p>
      </dgm:t>
    </dgm:pt>
    <dgm:pt modelId="{542F6BEE-E31E-476D-9CCA-866873CF9B17}" type="pres">
      <dgm:prSet presAssocID="{59DACD10-82B8-4B8F-9A5B-BF7448ED6EB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CC70196C-A9B7-4BCE-9115-2301CB5C264D}" type="pres">
      <dgm:prSet presAssocID="{7EECB4E8-0930-4F25-A477-5808CA7745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90EB2-F8F8-4BB8-8549-F5E4255007F7}" type="pres">
      <dgm:prSet presAssocID="{5AF4F099-98B4-4CD0-9C8C-16BE6994248B}" presName="sibTrans" presStyleLbl="sibTrans2D1" presStyleIdx="1" presStyleCnt="3"/>
      <dgm:spPr/>
      <dgm:t>
        <a:bodyPr/>
        <a:lstStyle/>
        <a:p>
          <a:endParaRPr lang="en-GB"/>
        </a:p>
      </dgm:t>
    </dgm:pt>
    <dgm:pt modelId="{8AE961AA-1B3B-45A6-BB75-9CB8B52FBD66}" type="pres">
      <dgm:prSet presAssocID="{5AF4F099-98B4-4CD0-9C8C-16BE6994248B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A7882D13-2903-4574-902E-92E952384571}" type="pres">
      <dgm:prSet presAssocID="{CD3B4384-2ABF-42F7-BD0E-1D601BAF70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11833E-19B1-4669-A8C3-862984F61B29}" type="pres">
      <dgm:prSet presAssocID="{34B540AB-F864-4496-AFF9-B31F2D081E1A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81A489D-A4B0-467A-8D0B-278E494B3719}" type="pres">
      <dgm:prSet presAssocID="{34B540AB-F864-4496-AFF9-B31F2D081E1A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B314C98B-255B-4D57-9A0A-C1A65ADD2AF8}" type="pres">
      <dgm:prSet presAssocID="{F57E5AB6-3197-410D-A1D6-DBB003E551C2}" presName="node" presStyleLbl="node1" presStyleIdx="3" presStyleCnt="4" custLinFactNeighborY="880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1895D75-BB64-484F-B69B-D1FE6F64196C}" type="presOf" srcId="{CD3B4384-2ABF-42F7-BD0E-1D601BAF701E}" destId="{A7882D13-2903-4574-902E-92E952384571}" srcOrd="0" destOrd="0" presId="urn:microsoft.com/office/officeart/2005/8/layout/process1"/>
    <dgm:cxn modelId="{818D24C5-4634-4B7A-B76E-FB95AC5B72F3}" srcId="{3E31CDBA-48F4-441C-B52F-CF0D82557EE2}" destId="{CD3B4384-2ABF-42F7-BD0E-1D601BAF701E}" srcOrd="2" destOrd="0" parTransId="{42495897-41C2-412D-B1D1-A0BC9146D0F4}" sibTransId="{34B540AB-F864-4496-AFF9-B31F2D081E1A}"/>
    <dgm:cxn modelId="{EBEB8C12-808D-4B33-B2DB-9C34B3DA56AD}" srcId="{3E31CDBA-48F4-441C-B52F-CF0D82557EE2}" destId="{E483B4C8-8130-41A8-A83F-3084ED7E5C74}" srcOrd="0" destOrd="0" parTransId="{222C02B4-D956-422F-9927-291C6964F073}" sibTransId="{59DACD10-82B8-4B8F-9A5B-BF7448ED6EBE}"/>
    <dgm:cxn modelId="{8237DF6D-2DC6-479C-A2FB-F5212857545B}" type="presOf" srcId="{5AF4F099-98B4-4CD0-9C8C-16BE6994248B}" destId="{28290EB2-F8F8-4BB8-8549-F5E4255007F7}" srcOrd="0" destOrd="0" presId="urn:microsoft.com/office/officeart/2005/8/layout/process1"/>
    <dgm:cxn modelId="{F1BCE255-D27D-4139-A21F-103C6465B81E}" type="presOf" srcId="{5AF4F099-98B4-4CD0-9C8C-16BE6994248B}" destId="{8AE961AA-1B3B-45A6-BB75-9CB8B52FBD66}" srcOrd="1" destOrd="0" presId="urn:microsoft.com/office/officeart/2005/8/layout/process1"/>
    <dgm:cxn modelId="{9BC3022B-F285-4AD0-ACC1-23CA9F455C46}" type="presOf" srcId="{34B540AB-F864-4496-AFF9-B31F2D081E1A}" destId="{C81A489D-A4B0-467A-8D0B-278E494B3719}" srcOrd="1" destOrd="0" presId="urn:microsoft.com/office/officeart/2005/8/layout/process1"/>
    <dgm:cxn modelId="{0A98F5EA-0075-416E-9572-E79A7EEE3DA2}" srcId="{3E31CDBA-48F4-441C-B52F-CF0D82557EE2}" destId="{7EECB4E8-0930-4F25-A477-5808CA774579}" srcOrd="1" destOrd="0" parTransId="{616CEEA6-CAF0-4C51-9F74-BD7F048B9F78}" sibTransId="{5AF4F099-98B4-4CD0-9C8C-16BE6994248B}"/>
    <dgm:cxn modelId="{44E26E8A-A28D-49F5-A874-C8D7AF271DDF}" srcId="{3E31CDBA-48F4-441C-B52F-CF0D82557EE2}" destId="{F57E5AB6-3197-410D-A1D6-DBB003E551C2}" srcOrd="3" destOrd="0" parTransId="{7E4DBC92-BE90-4730-B9FE-91CD33C97BCC}" sibTransId="{FC31E200-06CD-420D-9898-2F32A3A82DE7}"/>
    <dgm:cxn modelId="{A737688C-7C83-4117-8854-A0C7E06A50B9}" type="presOf" srcId="{F57E5AB6-3197-410D-A1D6-DBB003E551C2}" destId="{B314C98B-255B-4D57-9A0A-C1A65ADD2AF8}" srcOrd="0" destOrd="0" presId="urn:microsoft.com/office/officeart/2005/8/layout/process1"/>
    <dgm:cxn modelId="{C31F0C3E-0F9C-4F8F-8491-0F916990D66E}" type="presOf" srcId="{59DACD10-82B8-4B8F-9A5B-BF7448ED6EBE}" destId="{68D5ABA6-ADAB-492F-9A1C-FB53A72C093E}" srcOrd="0" destOrd="0" presId="urn:microsoft.com/office/officeart/2005/8/layout/process1"/>
    <dgm:cxn modelId="{C2B7E35F-823B-4FCA-AF58-5F05209112FB}" type="presOf" srcId="{3E31CDBA-48F4-441C-B52F-CF0D82557EE2}" destId="{C353E1D7-53FB-41ED-93C1-B13B7D688F46}" srcOrd="0" destOrd="0" presId="urn:microsoft.com/office/officeart/2005/8/layout/process1"/>
    <dgm:cxn modelId="{D14B3CBB-9AFD-4BE9-9C9F-86610993A56F}" type="presOf" srcId="{7EECB4E8-0930-4F25-A477-5808CA774579}" destId="{CC70196C-A9B7-4BCE-9115-2301CB5C264D}" srcOrd="0" destOrd="0" presId="urn:microsoft.com/office/officeart/2005/8/layout/process1"/>
    <dgm:cxn modelId="{BE2CAD55-E767-4A3F-B4E2-E295017BE09F}" type="presOf" srcId="{E483B4C8-8130-41A8-A83F-3084ED7E5C74}" destId="{9684E494-D6AE-4C83-B0B8-A9CF0FC572D9}" srcOrd="0" destOrd="0" presId="urn:microsoft.com/office/officeart/2005/8/layout/process1"/>
    <dgm:cxn modelId="{22FAF4B6-E091-4E34-8411-08C5EE782667}" type="presOf" srcId="{34B540AB-F864-4496-AFF9-B31F2D081E1A}" destId="{DB11833E-19B1-4669-A8C3-862984F61B29}" srcOrd="0" destOrd="0" presId="urn:microsoft.com/office/officeart/2005/8/layout/process1"/>
    <dgm:cxn modelId="{12F095FD-2F10-4E1A-B43B-CF4B03354EB7}" type="presOf" srcId="{59DACD10-82B8-4B8F-9A5B-BF7448ED6EBE}" destId="{542F6BEE-E31E-476D-9CCA-866873CF9B17}" srcOrd="1" destOrd="0" presId="urn:microsoft.com/office/officeart/2005/8/layout/process1"/>
    <dgm:cxn modelId="{E0E101BE-F5D7-4892-B8A0-48C2F7D2B4DF}" type="presParOf" srcId="{C353E1D7-53FB-41ED-93C1-B13B7D688F46}" destId="{9684E494-D6AE-4C83-B0B8-A9CF0FC572D9}" srcOrd="0" destOrd="0" presId="urn:microsoft.com/office/officeart/2005/8/layout/process1"/>
    <dgm:cxn modelId="{4B7EC0BA-3538-4319-BCB9-BBDAA3FA1D75}" type="presParOf" srcId="{C353E1D7-53FB-41ED-93C1-B13B7D688F46}" destId="{68D5ABA6-ADAB-492F-9A1C-FB53A72C093E}" srcOrd="1" destOrd="0" presId="urn:microsoft.com/office/officeart/2005/8/layout/process1"/>
    <dgm:cxn modelId="{E6854886-5AC9-4981-9057-81867B3F0236}" type="presParOf" srcId="{68D5ABA6-ADAB-492F-9A1C-FB53A72C093E}" destId="{542F6BEE-E31E-476D-9CCA-866873CF9B17}" srcOrd="0" destOrd="0" presId="urn:microsoft.com/office/officeart/2005/8/layout/process1"/>
    <dgm:cxn modelId="{FC69F8FE-3A6F-41C8-A34D-C43E73F622A2}" type="presParOf" srcId="{C353E1D7-53FB-41ED-93C1-B13B7D688F46}" destId="{CC70196C-A9B7-4BCE-9115-2301CB5C264D}" srcOrd="2" destOrd="0" presId="urn:microsoft.com/office/officeart/2005/8/layout/process1"/>
    <dgm:cxn modelId="{839394E7-E735-4EFF-AD08-C156D06A9131}" type="presParOf" srcId="{C353E1D7-53FB-41ED-93C1-B13B7D688F46}" destId="{28290EB2-F8F8-4BB8-8549-F5E4255007F7}" srcOrd="3" destOrd="0" presId="urn:microsoft.com/office/officeart/2005/8/layout/process1"/>
    <dgm:cxn modelId="{B2DAC2A7-DC38-432E-B956-D98DBE2D6F5D}" type="presParOf" srcId="{28290EB2-F8F8-4BB8-8549-F5E4255007F7}" destId="{8AE961AA-1B3B-45A6-BB75-9CB8B52FBD66}" srcOrd="0" destOrd="0" presId="urn:microsoft.com/office/officeart/2005/8/layout/process1"/>
    <dgm:cxn modelId="{A917EBA1-B8BA-49A8-B030-EBD2DAF3971F}" type="presParOf" srcId="{C353E1D7-53FB-41ED-93C1-B13B7D688F46}" destId="{A7882D13-2903-4574-902E-92E952384571}" srcOrd="4" destOrd="0" presId="urn:microsoft.com/office/officeart/2005/8/layout/process1"/>
    <dgm:cxn modelId="{8C1BD9AE-A879-42AC-8CDE-91D08A093902}" type="presParOf" srcId="{C353E1D7-53FB-41ED-93C1-B13B7D688F46}" destId="{DB11833E-19B1-4669-A8C3-862984F61B29}" srcOrd="5" destOrd="0" presId="urn:microsoft.com/office/officeart/2005/8/layout/process1"/>
    <dgm:cxn modelId="{5E8097EC-383E-4F7D-B3EF-9AD0F3A355C8}" type="presParOf" srcId="{DB11833E-19B1-4669-A8C3-862984F61B29}" destId="{C81A489D-A4B0-467A-8D0B-278E494B3719}" srcOrd="0" destOrd="0" presId="urn:microsoft.com/office/officeart/2005/8/layout/process1"/>
    <dgm:cxn modelId="{DEA2CC77-181E-422A-A53F-EA494F7442D8}" type="presParOf" srcId="{C353E1D7-53FB-41ED-93C1-B13B7D688F46}" destId="{B314C98B-255B-4D57-9A0A-C1A65ADD2AF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31CDBA-48F4-441C-B52F-CF0D82557EE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83B4C8-8130-41A8-A83F-3084ED7E5C74}">
      <dgm:prSet phldrT="[Text]"/>
      <dgm:spPr>
        <a:solidFill>
          <a:srgbClr val="595959"/>
        </a:solidFill>
      </dgm:spPr>
      <dgm:t>
        <a:bodyPr/>
        <a:lstStyle/>
        <a:p>
          <a:r>
            <a:rPr lang="en-GB" b="0" dirty="0" smtClean="0">
              <a:solidFill>
                <a:schemeClr val="tx1"/>
              </a:solidFill>
            </a:rPr>
            <a:t>Demo</a:t>
          </a:r>
          <a:endParaRPr lang="en-GB" b="0" dirty="0">
            <a:solidFill>
              <a:schemeClr val="tx1"/>
            </a:solidFill>
          </a:endParaRPr>
        </a:p>
      </dgm:t>
    </dgm:pt>
    <dgm:pt modelId="{222C02B4-D956-422F-9927-291C6964F073}" type="parTrans" cxnId="{EBEB8C12-808D-4B33-B2DB-9C34B3DA56AD}">
      <dgm:prSet/>
      <dgm:spPr/>
      <dgm:t>
        <a:bodyPr/>
        <a:lstStyle/>
        <a:p>
          <a:endParaRPr lang="en-GB"/>
        </a:p>
      </dgm:t>
    </dgm:pt>
    <dgm:pt modelId="{59DACD10-82B8-4B8F-9A5B-BF7448ED6EBE}" type="sibTrans" cxnId="{EBEB8C12-808D-4B33-B2DB-9C34B3DA56AD}">
      <dgm:prSet/>
      <dgm:spPr/>
      <dgm:t>
        <a:bodyPr/>
        <a:lstStyle/>
        <a:p>
          <a:endParaRPr lang="en-GB"/>
        </a:p>
      </dgm:t>
    </dgm:pt>
    <dgm:pt modelId="{7EECB4E8-0930-4F25-A477-5808CA774579}">
      <dgm:prSet phldrT="[Text]"/>
      <dgm:spPr>
        <a:solidFill>
          <a:schemeClr val="accent1"/>
        </a:solidFill>
        <a:ln>
          <a:solidFill>
            <a:schemeClr val="tx2"/>
          </a:solidFill>
        </a:ln>
      </dgm:spPr>
      <dgm:t>
        <a:bodyPr/>
        <a:lstStyle/>
        <a:p>
          <a:r>
            <a:rPr lang="en-GB" b="1" dirty="0" err="1" smtClean="0">
              <a:solidFill>
                <a:schemeClr val="tx1"/>
              </a:solidFill>
            </a:rPr>
            <a:t>Einführung</a:t>
          </a:r>
          <a:endParaRPr lang="en-GB" b="1" dirty="0">
            <a:solidFill>
              <a:schemeClr val="tx1"/>
            </a:solidFill>
          </a:endParaRPr>
        </a:p>
      </dgm:t>
    </dgm:pt>
    <dgm:pt modelId="{616CEEA6-CAF0-4C51-9F74-BD7F048B9F78}" type="parTrans" cxnId="{0A98F5EA-0075-416E-9572-E79A7EEE3DA2}">
      <dgm:prSet/>
      <dgm:spPr/>
      <dgm:t>
        <a:bodyPr/>
        <a:lstStyle/>
        <a:p>
          <a:endParaRPr lang="en-GB"/>
        </a:p>
      </dgm:t>
    </dgm:pt>
    <dgm:pt modelId="{5AF4F099-98B4-4CD0-9C8C-16BE6994248B}" type="sibTrans" cxnId="{0A98F5EA-0075-416E-9572-E79A7EEE3DA2}">
      <dgm:prSet/>
      <dgm:spPr/>
      <dgm:t>
        <a:bodyPr/>
        <a:lstStyle/>
        <a:p>
          <a:endParaRPr lang="en-GB"/>
        </a:p>
      </dgm:t>
    </dgm:pt>
    <dgm:pt modelId="{CD3B4384-2ABF-42F7-BD0E-1D601BAF701E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dirty="0" err="1" smtClean="0"/>
            <a:t>Keycloak</a:t>
          </a:r>
          <a:endParaRPr lang="en-GB" dirty="0"/>
        </a:p>
      </dgm:t>
    </dgm:pt>
    <dgm:pt modelId="{42495897-41C2-412D-B1D1-A0BC9146D0F4}" type="parTrans" cxnId="{818D24C5-4634-4B7A-B76E-FB95AC5B72F3}">
      <dgm:prSet/>
      <dgm:spPr/>
      <dgm:t>
        <a:bodyPr/>
        <a:lstStyle/>
        <a:p>
          <a:endParaRPr lang="en-GB"/>
        </a:p>
      </dgm:t>
    </dgm:pt>
    <dgm:pt modelId="{34B540AB-F864-4496-AFF9-B31F2D081E1A}" type="sibTrans" cxnId="{818D24C5-4634-4B7A-B76E-FB95AC5B72F3}">
      <dgm:prSet/>
      <dgm:spPr/>
      <dgm:t>
        <a:bodyPr/>
        <a:lstStyle/>
        <a:p>
          <a:endParaRPr lang="en-GB"/>
        </a:p>
      </dgm:t>
    </dgm:pt>
    <dgm:pt modelId="{F57E5AB6-3197-410D-A1D6-DBB003E551C2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smtClean="0">
              <a:solidFill>
                <a:schemeClr val="tx1"/>
              </a:solidFill>
            </a:rPr>
            <a:t>Deployment</a:t>
          </a:r>
          <a:endParaRPr lang="en-GB" b="0" dirty="0">
            <a:solidFill>
              <a:schemeClr val="tx1"/>
            </a:solidFill>
          </a:endParaRPr>
        </a:p>
      </dgm:t>
    </dgm:pt>
    <dgm:pt modelId="{7E4DBC92-BE90-4730-B9FE-91CD33C97BCC}" type="parTrans" cxnId="{44E26E8A-A28D-49F5-A874-C8D7AF271DDF}">
      <dgm:prSet/>
      <dgm:spPr/>
      <dgm:t>
        <a:bodyPr/>
        <a:lstStyle/>
        <a:p>
          <a:endParaRPr lang="en-GB"/>
        </a:p>
      </dgm:t>
    </dgm:pt>
    <dgm:pt modelId="{FC31E200-06CD-420D-9898-2F32A3A82DE7}" type="sibTrans" cxnId="{44E26E8A-A28D-49F5-A874-C8D7AF271DDF}">
      <dgm:prSet/>
      <dgm:spPr/>
      <dgm:t>
        <a:bodyPr/>
        <a:lstStyle/>
        <a:p>
          <a:endParaRPr lang="en-GB"/>
        </a:p>
      </dgm:t>
    </dgm:pt>
    <dgm:pt modelId="{C353E1D7-53FB-41ED-93C1-B13B7D688F46}" type="pres">
      <dgm:prSet presAssocID="{3E31CDBA-48F4-441C-B52F-CF0D82557EE2}" presName="Name0" presStyleCnt="0">
        <dgm:presLayoutVars>
          <dgm:dir/>
          <dgm:resizeHandles val="exact"/>
        </dgm:presLayoutVars>
      </dgm:prSet>
      <dgm:spPr/>
    </dgm:pt>
    <dgm:pt modelId="{9684E494-D6AE-4C83-B0B8-A9CF0FC572D9}" type="pres">
      <dgm:prSet presAssocID="{E483B4C8-8130-41A8-A83F-3084ED7E5C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D5ABA6-ADAB-492F-9A1C-FB53A72C093E}" type="pres">
      <dgm:prSet presAssocID="{59DACD10-82B8-4B8F-9A5B-BF7448ED6EBE}" presName="sibTrans" presStyleLbl="sibTrans2D1" presStyleIdx="0" presStyleCnt="3"/>
      <dgm:spPr/>
      <dgm:t>
        <a:bodyPr/>
        <a:lstStyle/>
        <a:p>
          <a:endParaRPr lang="en-GB"/>
        </a:p>
      </dgm:t>
    </dgm:pt>
    <dgm:pt modelId="{542F6BEE-E31E-476D-9CCA-866873CF9B17}" type="pres">
      <dgm:prSet presAssocID="{59DACD10-82B8-4B8F-9A5B-BF7448ED6EB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CC70196C-A9B7-4BCE-9115-2301CB5C264D}" type="pres">
      <dgm:prSet presAssocID="{7EECB4E8-0930-4F25-A477-5808CA7745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90EB2-F8F8-4BB8-8549-F5E4255007F7}" type="pres">
      <dgm:prSet presAssocID="{5AF4F099-98B4-4CD0-9C8C-16BE6994248B}" presName="sibTrans" presStyleLbl="sibTrans2D1" presStyleIdx="1" presStyleCnt="3"/>
      <dgm:spPr/>
      <dgm:t>
        <a:bodyPr/>
        <a:lstStyle/>
        <a:p>
          <a:endParaRPr lang="en-GB"/>
        </a:p>
      </dgm:t>
    </dgm:pt>
    <dgm:pt modelId="{8AE961AA-1B3B-45A6-BB75-9CB8B52FBD66}" type="pres">
      <dgm:prSet presAssocID="{5AF4F099-98B4-4CD0-9C8C-16BE6994248B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A7882D13-2903-4574-902E-92E952384571}" type="pres">
      <dgm:prSet presAssocID="{CD3B4384-2ABF-42F7-BD0E-1D601BAF70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11833E-19B1-4669-A8C3-862984F61B29}" type="pres">
      <dgm:prSet presAssocID="{34B540AB-F864-4496-AFF9-B31F2D081E1A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81A489D-A4B0-467A-8D0B-278E494B3719}" type="pres">
      <dgm:prSet presAssocID="{34B540AB-F864-4496-AFF9-B31F2D081E1A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B314C98B-255B-4D57-9A0A-C1A65ADD2AF8}" type="pres">
      <dgm:prSet presAssocID="{F57E5AB6-3197-410D-A1D6-DBB003E551C2}" presName="node" presStyleLbl="node1" presStyleIdx="3" presStyleCnt="4" custLinFactNeighborY="880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18D24C5-4634-4B7A-B76E-FB95AC5B72F3}" srcId="{3E31CDBA-48F4-441C-B52F-CF0D82557EE2}" destId="{CD3B4384-2ABF-42F7-BD0E-1D601BAF701E}" srcOrd="2" destOrd="0" parTransId="{42495897-41C2-412D-B1D1-A0BC9146D0F4}" sibTransId="{34B540AB-F864-4496-AFF9-B31F2D081E1A}"/>
    <dgm:cxn modelId="{60863BB3-7BE4-4858-827B-085F4023005F}" type="presOf" srcId="{3E31CDBA-48F4-441C-B52F-CF0D82557EE2}" destId="{C353E1D7-53FB-41ED-93C1-B13B7D688F46}" srcOrd="0" destOrd="0" presId="urn:microsoft.com/office/officeart/2005/8/layout/process1"/>
    <dgm:cxn modelId="{EBEB8C12-808D-4B33-B2DB-9C34B3DA56AD}" srcId="{3E31CDBA-48F4-441C-B52F-CF0D82557EE2}" destId="{E483B4C8-8130-41A8-A83F-3084ED7E5C74}" srcOrd="0" destOrd="0" parTransId="{222C02B4-D956-422F-9927-291C6964F073}" sibTransId="{59DACD10-82B8-4B8F-9A5B-BF7448ED6EBE}"/>
    <dgm:cxn modelId="{FB2320D6-C4AC-4FDA-8567-A4754A29A007}" type="presOf" srcId="{34B540AB-F864-4496-AFF9-B31F2D081E1A}" destId="{DB11833E-19B1-4669-A8C3-862984F61B29}" srcOrd="0" destOrd="0" presId="urn:microsoft.com/office/officeart/2005/8/layout/process1"/>
    <dgm:cxn modelId="{3A1444E0-E3FE-4DE7-BF42-CA8DA4D3F8D7}" type="presOf" srcId="{5AF4F099-98B4-4CD0-9C8C-16BE6994248B}" destId="{28290EB2-F8F8-4BB8-8549-F5E4255007F7}" srcOrd="0" destOrd="0" presId="urn:microsoft.com/office/officeart/2005/8/layout/process1"/>
    <dgm:cxn modelId="{3EDD6E90-BC7B-472F-8D49-446C8F68064F}" type="presOf" srcId="{5AF4F099-98B4-4CD0-9C8C-16BE6994248B}" destId="{8AE961AA-1B3B-45A6-BB75-9CB8B52FBD66}" srcOrd="1" destOrd="0" presId="urn:microsoft.com/office/officeart/2005/8/layout/process1"/>
    <dgm:cxn modelId="{B5A23A44-C058-4723-98EE-B1184E8D5AE8}" type="presOf" srcId="{34B540AB-F864-4496-AFF9-B31F2D081E1A}" destId="{C81A489D-A4B0-467A-8D0B-278E494B3719}" srcOrd="1" destOrd="0" presId="urn:microsoft.com/office/officeart/2005/8/layout/process1"/>
    <dgm:cxn modelId="{97B23335-0C53-426C-A4C5-5BCBE7D2708B}" type="presOf" srcId="{E483B4C8-8130-41A8-A83F-3084ED7E5C74}" destId="{9684E494-D6AE-4C83-B0B8-A9CF0FC572D9}" srcOrd="0" destOrd="0" presId="urn:microsoft.com/office/officeart/2005/8/layout/process1"/>
    <dgm:cxn modelId="{B3DBCF7C-BB74-48BC-9636-A852357A25DF}" type="presOf" srcId="{F57E5AB6-3197-410D-A1D6-DBB003E551C2}" destId="{B314C98B-255B-4D57-9A0A-C1A65ADD2AF8}" srcOrd="0" destOrd="0" presId="urn:microsoft.com/office/officeart/2005/8/layout/process1"/>
    <dgm:cxn modelId="{0A98F5EA-0075-416E-9572-E79A7EEE3DA2}" srcId="{3E31CDBA-48F4-441C-B52F-CF0D82557EE2}" destId="{7EECB4E8-0930-4F25-A477-5808CA774579}" srcOrd="1" destOrd="0" parTransId="{616CEEA6-CAF0-4C51-9F74-BD7F048B9F78}" sibTransId="{5AF4F099-98B4-4CD0-9C8C-16BE6994248B}"/>
    <dgm:cxn modelId="{559CCC08-BAE4-4014-BF46-51E790356B10}" type="presOf" srcId="{59DACD10-82B8-4B8F-9A5B-BF7448ED6EBE}" destId="{68D5ABA6-ADAB-492F-9A1C-FB53A72C093E}" srcOrd="0" destOrd="0" presId="urn:microsoft.com/office/officeart/2005/8/layout/process1"/>
    <dgm:cxn modelId="{44E26E8A-A28D-49F5-A874-C8D7AF271DDF}" srcId="{3E31CDBA-48F4-441C-B52F-CF0D82557EE2}" destId="{F57E5AB6-3197-410D-A1D6-DBB003E551C2}" srcOrd="3" destOrd="0" parTransId="{7E4DBC92-BE90-4730-B9FE-91CD33C97BCC}" sibTransId="{FC31E200-06CD-420D-9898-2F32A3A82DE7}"/>
    <dgm:cxn modelId="{71131198-5D5D-44BC-9159-E3A01431A861}" type="presOf" srcId="{59DACD10-82B8-4B8F-9A5B-BF7448ED6EBE}" destId="{542F6BEE-E31E-476D-9CCA-866873CF9B17}" srcOrd="1" destOrd="0" presId="urn:microsoft.com/office/officeart/2005/8/layout/process1"/>
    <dgm:cxn modelId="{798A0D7B-5C95-41E9-A659-CEFDBD9C9FF4}" type="presOf" srcId="{7EECB4E8-0930-4F25-A477-5808CA774579}" destId="{CC70196C-A9B7-4BCE-9115-2301CB5C264D}" srcOrd="0" destOrd="0" presId="urn:microsoft.com/office/officeart/2005/8/layout/process1"/>
    <dgm:cxn modelId="{5070DDC3-FE44-492B-B0E4-69F3AC507817}" type="presOf" srcId="{CD3B4384-2ABF-42F7-BD0E-1D601BAF701E}" destId="{A7882D13-2903-4574-902E-92E952384571}" srcOrd="0" destOrd="0" presId="urn:microsoft.com/office/officeart/2005/8/layout/process1"/>
    <dgm:cxn modelId="{30E7DB5F-1707-4ABD-ACE6-6071EE0677E2}" type="presParOf" srcId="{C353E1D7-53FB-41ED-93C1-B13B7D688F46}" destId="{9684E494-D6AE-4C83-B0B8-A9CF0FC572D9}" srcOrd="0" destOrd="0" presId="urn:microsoft.com/office/officeart/2005/8/layout/process1"/>
    <dgm:cxn modelId="{B0DAB07D-FE65-4F8F-B3B5-994353A09B0C}" type="presParOf" srcId="{C353E1D7-53FB-41ED-93C1-B13B7D688F46}" destId="{68D5ABA6-ADAB-492F-9A1C-FB53A72C093E}" srcOrd="1" destOrd="0" presId="urn:microsoft.com/office/officeart/2005/8/layout/process1"/>
    <dgm:cxn modelId="{04E83617-0BCF-4AE4-98EA-2B9F2EF19EA1}" type="presParOf" srcId="{68D5ABA6-ADAB-492F-9A1C-FB53A72C093E}" destId="{542F6BEE-E31E-476D-9CCA-866873CF9B17}" srcOrd="0" destOrd="0" presId="urn:microsoft.com/office/officeart/2005/8/layout/process1"/>
    <dgm:cxn modelId="{3D170EF9-A382-4BD6-AE05-7704160C3275}" type="presParOf" srcId="{C353E1D7-53FB-41ED-93C1-B13B7D688F46}" destId="{CC70196C-A9B7-4BCE-9115-2301CB5C264D}" srcOrd="2" destOrd="0" presId="urn:microsoft.com/office/officeart/2005/8/layout/process1"/>
    <dgm:cxn modelId="{73A8836D-19A5-4143-A396-9CDE8883D3FE}" type="presParOf" srcId="{C353E1D7-53FB-41ED-93C1-B13B7D688F46}" destId="{28290EB2-F8F8-4BB8-8549-F5E4255007F7}" srcOrd="3" destOrd="0" presId="urn:microsoft.com/office/officeart/2005/8/layout/process1"/>
    <dgm:cxn modelId="{8DAF5750-3B7D-4529-9639-11E7E6E4FE3B}" type="presParOf" srcId="{28290EB2-F8F8-4BB8-8549-F5E4255007F7}" destId="{8AE961AA-1B3B-45A6-BB75-9CB8B52FBD66}" srcOrd="0" destOrd="0" presId="urn:microsoft.com/office/officeart/2005/8/layout/process1"/>
    <dgm:cxn modelId="{BDF3A2A2-ECEE-4748-A1E8-5F363D7E6F75}" type="presParOf" srcId="{C353E1D7-53FB-41ED-93C1-B13B7D688F46}" destId="{A7882D13-2903-4574-902E-92E952384571}" srcOrd="4" destOrd="0" presId="urn:microsoft.com/office/officeart/2005/8/layout/process1"/>
    <dgm:cxn modelId="{B3D0B2EC-147C-49F8-8A64-F9C31A68A70E}" type="presParOf" srcId="{C353E1D7-53FB-41ED-93C1-B13B7D688F46}" destId="{DB11833E-19B1-4669-A8C3-862984F61B29}" srcOrd="5" destOrd="0" presId="urn:microsoft.com/office/officeart/2005/8/layout/process1"/>
    <dgm:cxn modelId="{B6ECDE27-57A7-4C1A-B0F9-C0C2034FD508}" type="presParOf" srcId="{DB11833E-19B1-4669-A8C3-862984F61B29}" destId="{C81A489D-A4B0-467A-8D0B-278E494B3719}" srcOrd="0" destOrd="0" presId="urn:microsoft.com/office/officeart/2005/8/layout/process1"/>
    <dgm:cxn modelId="{0C63F777-887A-440D-B782-9B96364ADEA5}" type="presParOf" srcId="{C353E1D7-53FB-41ED-93C1-B13B7D688F46}" destId="{B314C98B-255B-4D57-9A0A-C1A65ADD2AF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E494-D6AE-4C83-B0B8-A9CF0FC572D9}">
      <dsp:nvSpPr>
        <dsp:cNvPr id="0" name=""/>
        <dsp:cNvSpPr/>
      </dsp:nvSpPr>
      <dsp:spPr>
        <a:xfrm>
          <a:off x="5020" y="0"/>
          <a:ext cx="2195292" cy="403358"/>
        </a:xfrm>
        <a:prstGeom prst="roundRect">
          <a:avLst>
            <a:gd name="adj" fmla="val 10000"/>
          </a:avLst>
        </a:prstGeom>
        <a:solidFill>
          <a:srgbClr val="59595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smtClean="0">
              <a:solidFill>
                <a:schemeClr val="tx1"/>
              </a:solidFill>
            </a:rPr>
            <a:t>Demo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16834" y="11814"/>
        <a:ext cx="2171664" cy="379730"/>
      </dsp:txXfrm>
    </dsp:sp>
    <dsp:sp modelId="{68D5ABA6-ADAB-492F-9A1C-FB53A72C093E}">
      <dsp:nvSpPr>
        <dsp:cNvPr id="0" name=""/>
        <dsp:cNvSpPr/>
      </dsp:nvSpPr>
      <dsp:spPr>
        <a:xfrm>
          <a:off x="2419842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2419842" y="80672"/>
        <a:ext cx="344394" cy="242014"/>
      </dsp:txXfrm>
    </dsp:sp>
    <dsp:sp modelId="{CC70196C-A9B7-4BCE-9115-2301CB5C264D}">
      <dsp:nvSpPr>
        <dsp:cNvPr id="0" name=""/>
        <dsp:cNvSpPr/>
      </dsp:nvSpPr>
      <dsp:spPr>
        <a:xfrm>
          <a:off x="3078429" y="0"/>
          <a:ext cx="2195292" cy="403358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err="1" smtClean="0">
              <a:solidFill>
                <a:schemeClr val="tx1"/>
              </a:solidFill>
            </a:rPr>
            <a:t>Einführung</a:t>
          </a:r>
          <a:endParaRPr lang="en-GB" sz="1700" b="1" kern="1200" dirty="0">
            <a:solidFill>
              <a:schemeClr val="tx1"/>
            </a:solidFill>
          </a:endParaRPr>
        </a:p>
      </dsp:txBody>
      <dsp:txXfrm>
        <a:off x="3090243" y="11814"/>
        <a:ext cx="2171664" cy="379730"/>
      </dsp:txXfrm>
    </dsp:sp>
    <dsp:sp modelId="{28290EB2-F8F8-4BB8-8549-F5E4255007F7}">
      <dsp:nvSpPr>
        <dsp:cNvPr id="0" name=""/>
        <dsp:cNvSpPr/>
      </dsp:nvSpPr>
      <dsp:spPr>
        <a:xfrm>
          <a:off x="5493251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5493251" y="80672"/>
        <a:ext cx="344394" cy="242014"/>
      </dsp:txXfrm>
    </dsp:sp>
    <dsp:sp modelId="{A7882D13-2903-4574-902E-92E952384571}">
      <dsp:nvSpPr>
        <dsp:cNvPr id="0" name=""/>
        <dsp:cNvSpPr/>
      </dsp:nvSpPr>
      <dsp:spPr>
        <a:xfrm>
          <a:off x="6151838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/>
            <a:t>Keycloak</a:t>
          </a:r>
          <a:endParaRPr lang="en-GB" sz="1700" kern="1200" dirty="0"/>
        </a:p>
      </dsp:txBody>
      <dsp:txXfrm>
        <a:off x="6163652" y="11814"/>
        <a:ext cx="2171664" cy="379730"/>
      </dsp:txXfrm>
    </dsp:sp>
    <dsp:sp modelId="{DB11833E-19B1-4669-A8C3-862984F61B29}">
      <dsp:nvSpPr>
        <dsp:cNvPr id="0" name=""/>
        <dsp:cNvSpPr/>
      </dsp:nvSpPr>
      <dsp:spPr>
        <a:xfrm>
          <a:off x="8566660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8566660" y="80672"/>
        <a:ext cx="344394" cy="242014"/>
      </dsp:txXfrm>
    </dsp:sp>
    <dsp:sp modelId="{B314C98B-255B-4D57-9A0A-C1A65ADD2AF8}">
      <dsp:nvSpPr>
        <dsp:cNvPr id="0" name=""/>
        <dsp:cNvSpPr/>
      </dsp:nvSpPr>
      <dsp:spPr>
        <a:xfrm>
          <a:off x="9225247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smtClean="0">
              <a:solidFill>
                <a:schemeClr val="tx1"/>
              </a:solidFill>
            </a:rPr>
            <a:t>Deployment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9237061" y="11814"/>
        <a:ext cx="2171664" cy="379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E494-D6AE-4C83-B0B8-A9CF0FC572D9}">
      <dsp:nvSpPr>
        <dsp:cNvPr id="0" name=""/>
        <dsp:cNvSpPr/>
      </dsp:nvSpPr>
      <dsp:spPr>
        <a:xfrm>
          <a:off x="5020" y="0"/>
          <a:ext cx="2195292" cy="403358"/>
        </a:xfrm>
        <a:prstGeom prst="roundRect">
          <a:avLst>
            <a:gd name="adj" fmla="val 10000"/>
          </a:avLst>
        </a:prstGeom>
        <a:solidFill>
          <a:srgbClr val="59595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smtClean="0">
              <a:solidFill>
                <a:schemeClr val="tx1"/>
              </a:solidFill>
            </a:rPr>
            <a:t>Demo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16834" y="11814"/>
        <a:ext cx="2171664" cy="379730"/>
      </dsp:txXfrm>
    </dsp:sp>
    <dsp:sp modelId="{68D5ABA6-ADAB-492F-9A1C-FB53A72C093E}">
      <dsp:nvSpPr>
        <dsp:cNvPr id="0" name=""/>
        <dsp:cNvSpPr/>
      </dsp:nvSpPr>
      <dsp:spPr>
        <a:xfrm>
          <a:off x="2419842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2419842" y="80672"/>
        <a:ext cx="344394" cy="242014"/>
      </dsp:txXfrm>
    </dsp:sp>
    <dsp:sp modelId="{CC70196C-A9B7-4BCE-9115-2301CB5C264D}">
      <dsp:nvSpPr>
        <dsp:cNvPr id="0" name=""/>
        <dsp:cNvSpPr/>
      </dsp:nvSpPr>
      <dsp:spPr>
        <a:xfrm>
          <a:off x="3078429" y="0"/>
          <a:ext cx="2195292" cy="403358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err="1" smtClean="0">
              <a:solidFill>
                <a:schemeClr val="tx1"/>
              </a:solidFill>
            </a:rPr>
            <a:t>Einführung</a:t>
          </a:r>
          <a:endParaRPr lang="en-GB" sz="1700" b="1" kern="1200" dirty="0">
            <a:solidFill>
              <a:schemeClr val="tx1"/>
            </a:solidFill>
          </a:endParaRPr>
        </a:p>
      </dsp:txBody>
      <dsp:txXfrm>
        <a:off x="3090243" y="11814"/>
        <a:ext cx="2171664" cy="379730"/>
      </dsp:txXfrm>
    </dsp:sp>
    <dsp:sp modelId="{28290EB2-F8F8-4BB8-8549-F5E4255007F7}">
      <dsp:nvSpPr>
        <dsp:cNvPr id="0" name=""/>
        <dsp:cNvSpPr/>
      </dsp:nvSpPr>
      <dsp:spPr>
        <a:xfrm>
          <a:off x="5493251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5493251" y="80672"/>
        <a:ext cx="344394" cy="242014"/>
      </dsp:txXfrm>
    </dsp:sp>
    <dsp:sp modelId="{A7882D13-2903-4574-902E-92E952384571}">
      <dsp:nvSpPr>
        <dsp:cNvPr id="0" name=""/>
        <dsp:cNvSpPr/>
      </dsp:nvSpPr>
      <dsp:spPr>
        <a:xfrm>
          <a:off x="6151838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/>
            <a:t>Keycloak</a:t>
          </a:r>
          <a:endParaRPr lang="en-GB" sz="1700" kern="1200" dirty="0"/>
        </a:p>
      </dsp:txBody>
      <dsp:txXfrm>
        <a:off x="6163652" y="11814"/>
        <a:ext cx="2171664" cy="379730"/>
      </dsp:txXfrm>
    </dsp:sp>
    <dsp:sp modelId="{DB11833E-19B1-4669-A8C3-862984F61B29}">
      <dsp:nvSpPr>
        <dsp:cNvPr id="0" name=""/>
        <dsp:cNvSpPr/>
      </dsp:nvSpPr>
      <dsp:spPr>
        <a:xfrm>
          <a:off x="8566660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8566660" y="80672"/>
        <a:ext cx="344394" cy="242014"/>
      </dsp:txXfrm>
    </dsp:sp>
    <dsp:sp modelId="{B314C98B-255B-4D57-9A0A-C1A65ADD2AF8}">
      <dsp:nvSpPr>
        <dsp:cNvPr id="0" name=""/>
        <dsp:cNvSpPr/>
      </dsp:nvSpPr>
      <dsp:spPr>
        <a:xfrm>
          <a:off x="9225247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smtClean="0">
              <a:solidFill>
                <a:schemeClr val="tx1"/>
              </a:solidFill>
            </a:rPr>
            <a:t>Deployment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9237061" y="11814"/>
        <a:ext cx="2171664" cy="379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E494-D6AE-4C83-B0B8-A9CF0FC572D9}">
      <dsp:nvSpPr>
        <dsp:cNvPr id="0" name=""/>
        <dsp:cNvSpPr/>
      </dsp:nvSpPr>
      <dsp:spPr>
        <a:xfrm>
          <a:off x="5020" y="0"/>
          <a:ext cx="2195292" cy="403358"/>
        </a:xfrm>
        <a:prstGeom prst="roundRect">
          <a:avLst>
            <a:gd name="adj" fmla="val 10000"/>
          </a:avLst>
        </a:prstGeom>
        <a:solidFill>
          <a:srgbClr val="59595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smtClean="0">
              <a:solidFill>
                <a:schemeClr val="tx1"/>
              </a:solidFill>
            </a:rPr>
            <a:t>Demo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16834" y="11814"/>
        <a:ext cx="2171664" cy="379730"/>
      </dsp:txXfrm>
    </dsp:sp>
    <dsp:sp modelId="{68D5ABA6-ADAB-492F-9A1C-FB53A72C093E}">
      <dsp:nvSpPr>
        <dsp:cNvPr id="0" name=""/>
        <dsp:cNvSpPr/>
      </dsp:nvSpPr>
      <dsp:spPr>
        <a:xfrm>
          <a:off x="2419842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2419842" y="80672"/>
        <a:ext cx="344394" cy="242014"/>
      </dsp:txXfrm>
    </dsp:sp>
    <dsp:sp modelId="{CC70196C-A9B7-4BCE-9115-2301CB5C264D}">
      <dsp:nvSpPr>
        <dsp:cNvPr id="0" name=""/>
        <dsp:cNvSpPr/>
      </dsp:nvSpPr>
      <dsp:spPr>
        <a:xfrm>
          <a:off x="3078429" y="0"/>
          <a:ext cx="2195292" cy="403358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err="1" smtClean="0">
              <a:solidFill>
                <a:schemeClr val="tx1"/>
              </a:solidFill>
            </a:rPr>
            <a:t>Einführung</a:t>
          </a:r>
          <a:endParaRPr lang="en-GB" sz="1700" b="1" kern="1200" dirty="0">
            <a:solidFill>
              <a:schemeClr val="tx1"/>
            </a:solidFill>
          </a:endParaRPr>
        </a:p>
      </dsp:txBody>
      <dsp:txXfrm>
        <a:off x="3090243" y="11814"/>
        <a:ext cx="2171664" cy="379730"/>
      </dsp:txXfrm>
    </dsp:sp>
    <dsp:sp modelId="{28290EB2-F8F8-4BB8-8549-F5E4255007F7}">
      <dsp:nvSpPr>
        <dsp:cNvPr id="0" name=""/>
        <dsp:cNvSpPr/>
      </dsp:nvSpPr>
      <dsp:spPr>
        <a:xfrm>
          <a:off x="5493251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5493251" y="80672"/>
        <a:ext cx="344394" cy="242014"/>
      </dsp:txXfrm>
    </dsp:sp>
    <dsp:sp modelId="{A7882D13-2903-4574-902E-92E952384571}">
      <dsp:nvSpPr>
        <dsp:cNvPr id="0" name=""/>
        <dsp:cNvSpPr/>
      </dsp:nvSpPr>
      <dsp:spPr>
        <a:xfrm>
          <a:off x="6151838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/>
            <a:t>Keycloak</a:t>
          </a:r>
          <a:endParaRPr lang="en-GB" sz="1700" kern="1200" dirty="0"/>
        </a:p>
      </dsp:txBody>
      <dsp:txXfrm>
        <a:off x="6163652" y="11814"/>
        <a:ext cx="2171664" cy="379730"/>
      </dsp:txXfrm>
    </dsp:sp>
    <dsp:sp modelId="{DB11833E-19B1-4669-A8C3-862984F61B29}">
      <dsp:nvSpPr>
        <dsp:cNvPr id="0" name=""/>
        <dsp:cNvSpPr/>
      </dsp:nvSpPr>
      <dsp:spPr>
        <a:xfrm>
          <a:off x="8566660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8566660" y="80672"/>
        <a:ext cx="344394" cy="242014"/>
      </dsp:txXfrm>
    </dsp:sp>
    <dsp:sp modelId="{B314C98B-255B-4D57-9A0A-C1A65ADD2AF8}">
      <dsp:nvSpPr>
        <dsp:cNvPr id="0" name=""/>
        <dsp:cNvSpPr/>
      </dsp:nvSpPr>
      <dsp:spPr>
        <a:xfrm>
          <a:off x="9225247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smtClean="0">
              <a:solidFill>
                <a:schemeClr val="tx1"/>
              </a:solidFill>
            </a:rPr>
            <a:t>Deployment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9237061" y="11814"/>
        <a:ext cx="2171664" cy="3797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E494-D6AE-4C83-B0B8-A9CF0FC572D9}">
      <dsp:nvSpPr>
        <dsp:cNvPr id="0" name=""/>
        <dsp:cNvSpPr/>
      </dsp:nvSpPr>
      <dsp:spPr>
        <a:xfrm>
          <a:off x="5020" y="0"/>
          <a:ext cx="2195292" cy="403358"/>
        </a:xfrm>
        <a:prstGeom prst="roundRect">
          <a:avLst>
            <a:gd name="adj" fmla="val 10000"/>
          </a:avLst>
        </a:prstGeom>
        <a:solidFill>
          <a:srgbClr val="59595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smtClean="0">
              <a:solidFill>
                <a:schemeClr val="tx1"/>
              </a:solidFill>
            </a:rPr>
            <a:t>Demo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16834" y="11814"/>
        <a:ext cx="2171664" cy="379730"/>
      </dsp:txXfrm>
    </dsp:sp>
    <dsp:sp modelId="{68D5ABA6-ADAB-492F-9A1C-FB53A72C093E}">
      <dsp:nvSpPr>
        <dsp:cNvPr id="0" name=""/>
        <dsp:cNvSpPr/>
      </dsp:nvSpPr>
      <dsp:spPr>
        <a:xfrm>
          <a:off x="2419842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2419842" y="80672"/>
        <a:ext cx="344394" cy="242014"/>
      </dsp:txXfrm>
    </dsp:sp>
    <dsp:sp modelId="{CC70196C-A9B7-4BCE-9115-2301CB5C264D}">
      <dsp:nvSpPr>
        <dsp:cNvPr id="0" name=""/>
        <dsp:cNvSpPr/>
      </dsp:nvSpPr>
      <dsp:spPr>
        <a:xfrm>
          <a:off x="3078429" y="0"/>
          <a:ext cx="2195292" cy="403358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err="1" smtClean="0">
              <a:solidFill>
                <a:schemeClr val="tx1"/>
              </a:solidFill>
            </a:rPr>
            <a:t>Einführung</a:t>
          </a:r>
          <a:endParaRPr lang="en-GB" sz="1700" b="1" kern="1200" dirty="0">
            <a:solidFill>
              <a:schemeClr val="tx1"/>
            </a:solidFill>
          </a:endParaRPr>
        </a:p>
      </dsp:txBody>
      <dsp:txXfrm>
        <a:off x="3090243" y="11814"/>
        <a:ext cx="2171664" cy="379730"/>
      </dsp:txXfrm>
    </dsp:sp>
    <dsp:sp modelId="{28290EB2-F8F8-4BB8-8549-F5E4255007F7}">
      <dsp:nvSpPr>
        <dsp:cNvPr id="0" name=""/>
        <dsp:cNvSpPr/>
      </dsp:nvSpPr>
      <dsp:spPr>
        <a:xfrm>
          <a:off x="5493251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5493251" y="80672"/>
        <a:ext cx="344394" cy="242014"/>
      </dsp:txXfrm>
    </dsp:sp>
    <dsp:sp modelId="{A7882D13-2903-4574-902E-92E952384571}">
      <dsp:nvSpPr>
        <dsp:cNvPr id="0" name=""/>
        <dsp:cNvSpPr/>
      </dsp:nvSpPr>
      <dsp:spPr>
        <a:xfrm>
          <a:off x="6151838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/>
            <a:t>Keycloak</a:t>
          </a:r>
          <a:endParaRPr lang="en-GB" sz="1700" kern="1200" dirty="0"/>
        </a:p>
      </dsp:txBody>
      <dsp:txXfrm>
        <a:off x="6163652" y="11814"/>
        <a:ext cx="2171664" cy="379730"/>
      </dsp:txXfrm>
    </dsp:sp>
    <dsp:sp modelId="{DB11833E-19B1-4669-A8C3-862984F61B29}">
      <dsp:nvSpPr>
        <dsp:cNvPr id="0" name=""/>
        <dsp:cNvSpPr/>
      </dsp:nvSpPr>
      <dsp:spPr>
        <a:xfrm>
          <a:off x="8566660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8566660" y="80672"/>
        <a:ext cx="344394" cy="242014"/>
      </dsp:txXfrm>
    </dsp:sp>
    <dsp:sp modelId="{B314C98B-255B-4D57-9A0A-C1A65ADD2AF8}">
      <dsp:nvSpPr>
        <dsp:cNvPr id="0" name=""/>
        <dsp:cNvSpPr/>
      </dsp:nvSpPr>
      <dsp:spPr>
        <a:xfrm>
          <a:off x="9225247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smtClean="0">
              <a:solidFill>
                <a:schemeClr val="tx1"/>
              </a:solidFill>
            </a:rPr>
            <a:t>Deployment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9237061" y="11814"/>
        <a:ext cx="2171664" cy="379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7D8EF-C396-404D-BB0C-E5C61E4F3ED4}" type="datetimeFigureOut">
              <a:rPr lang="en-GB" smtClean="0"/>
              <a:pPr/>
              <a:t>18/05/2017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60FA0-4A21-4774-B3DB-8287439936E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47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39464"/>
          </a:xfrm>
        </p:spPr>
        <p:txBody>
          <a:bodyPr/>
          <a:lstStyle/>
          <a:p>
            <a:r>
              <a:rPr lang="de-DE" dirty="0" smtClean="0"/>
              <a:t>Titelmasterformat durch Klicken 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532467"/>
            <a:ext cx="10058400" cy="4336627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2530"/>
          </a:xfrm>
        </p:spPr>
        <p:txBody>
          <a:bodyPr/>
          <a:lstStyle/>
          <a:p>
            <a:r>
              <a:rPr lang="de-DE" dirty="0" smtClean="0"/>
              <a:t>Titelmasterformat durch Klicken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24000"/>
            <a:ext cx="10058400" cy="434509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253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566334"/>
            <a:ext cx="4937760" cy="4302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66333"/>
            <a:ext cx="4937760" cy="4302762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2530"/>
          </a:xfrm>
        </p:spPr>
        <p:txBody>
          <a:bodyPr/>
          <a:lstStyle/>
          <a:p>
            <a:r>
              <a:rPr lang="de-DE" dirty="0" smtClean="0"/>
              <a:t>Titelmasterformat durch Klicken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41240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77522"/>
            <a:ext cx="4937760" cy="371687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54970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85989"/>
            <a:ext cx="4937760" cy="371687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2530"/>
          </a:xfrm>
        </p:spPr>
        <p:txBody>
          <a:bodyPr/>
          <a:lstStyle/>
          <a:p>
            <a:r>
              <a:rPr lang="de-DE" dirty="0" smtClean="0"/>
              <a:t>Titelmasterformat durch Klicken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39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15533"/>
            <a:ext cx="10058400" cy="43535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FunWithFan </a:t>
            </a:r>
            <a:r>
              <a:rPr lang="de-DE" dirty="0" smtClean="0">
                <a:solidFill>
                  <a:schemeClr val="tx1"/>
                </a:solidFill>
              </a:rPr>
              <a:t/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– </a:t>
            </a:r>
            <a:r>
              <a:rPr lang="de-DE" dirty="0" smtClean="0">
                <a:solidFill>
                  <a:schemeClr val="tx1"/>
                </a:solidFill>
              </a:rPr>
              <a:t>eine Lüftersteuerung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gilgen, </a:t>
            </a:r>
            <a:r>
              <a:rPr lang="de-DE" dirty="0" smtClean="0"/>
              <a:t>jan zschoche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80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/>
                </a:solidFill>
              </a:rPr>
              <a:t>Inhalt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69411"/>
            <a:ext cx="10058400" cy="3657578"/>
          </a:xfrm>
        </p:spPr>
        <p:txBody>
          <a:bodyPr>
            <a:normAutofit/>
          </a:bodyPr>
          <a:lstStyle/>
          <a:p>
            <a:r>
              <a:rPr lang="de-DE" sz="4400" dirty="0" smtClean="0"/>
              <a:t>1. </a:t>
            </a:r>
            <a:r>
              <a:rPr lang="de-DE" sz="4400" dirty="0" smtClean="0"/>
              <a:t>Einführung</a:t>
            </a:r>
          </a:p>
          <a:p>
            <a:r>
              <a:rPr lang="de-DE" sz="4400" dirty="0" smtClean="0"/>
              <a:t>2</a:t>
            </a:r>
            <a:r>
              <a:rPr lang="de-DE" sz="4400" dirty="0" smtClean="0"/>
              <a:t>. </a:t>
            </a:r>
            <a:r>
              <a:rPr lang="de-DE" sz="4400" dirty="0" smtClean="0"/>
              <a:t>Temperaturmessung</a:t>
            </a:r>
            <a:endParaRPr lang="de-DE" sz="4400" dirty="0" smtClean="0"/>
          </a:p>
          <a:p>
            <a:r>
              <a:rPr lang="de-DE" sz="4400" dirty="0" smtClean="0"/>
              <a:t>3. </a:t>
            </a:r>
            <a:r>
              <a:rPr lang="de-DE" sz="4400" dirty="0" smtClean="0"/>
              <a:t>Temperaturanzeige</a:t>
            </a:r>
            <a:endParaRPr lang="de-DE" sz="4400" dirty="0" smtClean="0"/>
          </a:p>
          <a:p>
            <a:r>
              <a:rPr lang="de-DE" sz="4400" dirty="0" smtClean="0"/>
              <a:t>4. </a:t>
            </a:r>
            <a:r>
              <a:rPr lang="de-DE" sz="4400" dirty="0" smtClean="0"/>
              <a:t>Lineare Regelung der Lüfterdrehzahl</a:t>
            </a:r>
            <a:endParaRPr lang="de-DE" sz="4400" dirty="0"/>
          </a:p>
          <a:p>
            <a:pPr marL="0" indent="0">
              <a:buNone/>
            </a:pPr>
            <a:endParaRPr lang="de-DE" sz="4400" dirty="0" smtClean="0"/>
          </a:p>
        </p:txBody>
      </p:sp>
    </p:spTree>
    <p:extLst>
      <p:ext uri="{BB962C8B-B14F-4D97-AF65-F5344CB8AC3E}">
        <p14:creationId xmlns:p14="http://schemas.microsoft.com/office/powerpoint/2010/main" val="379195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ine Ecke des Rechtecks abrunden 3"/>
          <p:cNvSpPr/>
          <p:nvPr/>
        </p:nvSpPr>
        <p:spPr>
          <a:xfrm>
            <a:off x="713592" y="2056294"/>
            <a:ext cx="11111948" cy="357809"/>
          </a:xfrm>
          <a:prstGeom prst="round1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041401" y="2235198"/>
            <a:ext cx="92590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>
                <a:solidFill>
                  <a:schemeClr val="accent5"/>
                </a:solidFill>
              </a:rPr>
              <a:t>1</a:t>
            </a:r>
            <a:r>
              <a:rPr lang="en-GB" sz="9600" dirty="0" smtClean="0">
                <a:solidFill>
                  <a:schemeClr val="accent5"/>
                </a:solidFill>
              </a:rPr>
              <a:t>. </a:t>
            </a:r>
            <a:r>
              <a:rPr lang="en-GB" sz="9600" dirty="0" err="1">
                <a:solidFill>
                  <a:schemeClr val="accent5"/>
                </a:solidFill>
              </a:rPr>
              <a:t>Einführung</a:t>
            </a:r>
            <a:endParaRPr lang="en-GB" sz="9600" dirty="0">
              <a:solidFill>
                <a:schemeClr val="accent5"/>
              </a:solidFill>
            </a:endParaRPr>
          </a:p>
          <a:p>
            <a:endParaRPr lang="en-GB" sz="9600" dirty="0">
              <a:solidFill>
                <a:schemeClr val="accent5"/>
              </a:solidFill>
            </a:endParaRPr>
          </a:p>
        </p:txBody>
      </p:sp>
      <p:cxnSp>
        <p:nvCxnSpPr>
          <p:cNvPr id="7" name="Gerader Verbinder 6"/>
          <p:cNvCxnSpPr/>
          <p:nvPr/>
        </p:nvCxnSpPr>
        <p:spPr>
          <a:xfrm>
            <a:off x="0" y="3625954"/>
            <a:ext cx="9364133" cy="15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ine Ecke des Rechtecks abrunden 7"/>
          <p:cNvSpPr/>
          <p:nvPr/>
        </p:nvSpPr>
        <p:spPr>
          <a:xfrm>
            <a:off x="304801" y="1080034"/>
            <a:ext cx="11111948" cy="357809"/>
          </a:xfrm>
          <a:prstGeom prst="round1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3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471269"/>
            <a:ext cx="10058400" cy="822530"/>
          </a:xfrm>
        </p:spPr>
        <p:txBody>
          <a:bodyPr/>
          <a:lstStyle/>
          <a:p>
            <a:r>
              <a:rPr lang="en-GB" dirty="0" smtClean="0">
                <a:solidFill>
                  <a:schemeClr val="accent5"/>
                </a:solidFill>
              </a:rPr>
              <a:t>Problemstellung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2830642859"/>
              </p:ext>
            </p:extLst>
          </p:nvPr>
        </p:nvGraphicFramePr>
        <p:xfrm>
          <a:off x="337653" y="6156733"/>
          <a:ext cx="11425561" cy="40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s://s14-eu5.ixquick.com/cgi-bin/serveimage?url=http:%2F%2Fwww.dansdata.com%2Fimages%2Fburn%2Fbrown400.jpg&amp;sp=b042defaa4e44e235ea43add9f695b6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407" y="1604877"/>
            <a:ext cx="4288220" cy="332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161644" y="2079598"/>
            <a:ext cx="2342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/>
              <a:t>Lautstärke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221883" y="3622528"/>
            <a:ext cx="2222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Kühlung</a:t>
            </a:r>
            <a:endParaRPr lang="de-DE" sz="4800" dirty="0"/>
          </a:p>
        </p:txBody>
      </p:sp>
      <p:sp>
        <p:nvSpPr>
          <p:cNvPr id="7" name="Nach rechts gekrümmter Pfeil 6"/>
          <p:cNvSpPr/>
          <p:nvPr/>
        </p:nvSpPr>
        <p:spPr>
          <a:xfrm rot="10800000">
            <a:off x="4666593" y="2182559"/>
            <a:ext cx="1299077" cy="2040476"/>
          </a:xfrm>
          <a:prstGeom prst="curvedRight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Nach rechts gekrümmter Pfeil 12"/>
          <p:cNvSpPr/>
          <p:nvPr/>
        </p:nvSpPr>
        <p:spPr>
          <a:xfrm>
            <a:off x="672661" y="2334959"/>
            <a:ext cx="1299077" cy="2040476"/>
          </a:xfrm>
          <a:prstGeom prst="curvedRight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471269"/>
            <a:ext cx="10058400" cy="82253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Zielstellung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2874156617"/>
              </p:ext>
            </p:extLst>
          </p:nvPr>
        </p:nvGraphicFramePr>
        <p:xfrm>
          <a:off x="337653" y="6156733"/>
          <a:ext cx="11425561" cy="40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876751" y="1646047"/>
            <a:ext cx="82849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000" dirty="0" smtClean="0"/>
              <a:t>Temperaturmessung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000" dirty="0"/>
              <a:t>Temperaturanzeige über 8 </a:t>
            </a:r>
            <a:r>
              <a:rPr lang="de-DE" sz="4000" dirty="0" smtClean="0"/>
              <a:t>LEDs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000" dirty="0"/>
              <a:t>Lineare Regelung der </a:t>
            </a:r>
            <a:r>
              <a:rPr lang="de-DE" sz="4000" dirty="0" smtClean="0"/>
              <a:t>Lüfterdrehzahl</a:t>
            </a:r>
          </a:p>
        </p:txBody>
      </p:sp>
    </p:spTree>
    <p:extLst>
      <p:ext uri="{BB962C8B-B14F-4D97-AF65-F5344CB8AC3E}">
        <p14:creationId xmlns:p14="http://schemas.microsoft.com/office/powerpoint/2010/main" val="153944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ine Ecke des Rechtecks abrunden 3"/>
          <p:cNvSpPr/>
          <p:nvPr/>
        </p:nvSpPr>
        <p:spPr>
          <a:xfrm>
            <a:off x="713592" y="2056294"/>
            <a:ext cx="11111948" cy="357809"/>
          </a:xfrm>
          <a:prstGeom prst="round1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041401" y="2235198"/>
            <a:ext cx="92590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>
                <a:solidFill>
                  <a:schemeClr val="accent5"/>
                </a:solidFill>
              </a:rPr>
              <a:t>1</a:t>
            </a:r>
            <a:r>
              <a:rPr lang="en-GB" sz="9600" dirty="0" smtClean="0">
                <a:solidFill>
                  <a:schemeClr val="accent5"/>
                </a:solidFill>
              </a:rPr>
              <a:t>. </a:t>
            </a:r>
            <a:r>
              <a:rPr lang="en-GB" sz="9600" dirty="0" err="1">
                <a:solidFill>
                  <a:schemeClr val="accent5"/>
                </a:solidFill>
              </a:rPr>
              <a:t>Einführung</a:t>
            </a:r>
            <a:endParaRPr lang="en-GB" sz="9600" dirty="0">
              <a:solidFill>
                <a:schemeClr val="accent5"/>
              </a:solidFill>
            </a:endParaRPr>
          </a:p>
          <a:p>
            <a:endParaRPr lang="en-GB" sz="9600" dirty="0">
              <a:solidFill>
                <a:schemeClr val="accent5"/>
              </a:solidFill>
            </a:endParaRPr>
          </a:p>
        </p:txBody>
      </p:sp>
      <p:cxnSp>
        <p:nvCxnSpPr>
          <p:cNvPr id="7" name="Gerader Verbinder 6"/>
          <p:cNvCxnSpPr/>
          <p:nvPr/>
        </p:nvCxnSpPr>
        <p:spPr>
          <a:xfrm>
            <a:off x="0" y="3625954"/>
            <a:ext cx="9364133" cy="15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ine Ecke des Rechtecks abrunden 7"/>
          <p:cNvSpPr/>
          <p:nvPr/>
        </p:nvSpPr>
        <p:spPr>
          <a:xfrm>
            <a:off x="304801" y="1080034"/>
            <a:ext cx="11111948" cy="357809"/>
          </a:xfrm>
          <a:prstGeom prst="round1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16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471269"/>
            <a:ext cx="10058400" cy="82253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Main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4191007097"/>
              </p:ext>
            </p:extLst>
          </p:nvPr>
        </p:nvGraphicFramePr>
        <p:xfrm>
          <a:off x="337653" y="6156733"/>
          <a:ext cx="11425561" cy="40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9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471269"/>
            <a:ext cx="10058400" cy="82253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Main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4058792626"/>
              </p:ext>
            </p:extLst>
          </p:nvPr>
        </p:nvGraphicFramePr>
        <p:xfrm>
          <a:off x="337653" y="6156733"/>
          <a:ext cx="11425561" cy="40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10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ine Ecke des Rechtecks abrunden 3"/>
          <p:cNvSpPr/>
          <p:nvPr/>
        </p:nvSpPr>
        <p:spPr>
          <a:xfrm>
            <a:off x="713592" y="2056294"/>
            <a:ext cx="11111948" cy="357809"/>
          </a:xfrm>
          <a:prstGeom prst="round1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041401" y="2235198"/>
            <a:ext cx="9259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solidFill>
                  <a:schemeClr val="accent5"/>
                </a:solidFill>
              </a:rPr>
              <a:t>Fragen?</a:t>
            </a:r>
            <a:endParaRPr lang="en-GB" sz="9600" dirty="0">
              <a:solidFill>
                <a:schemeClr val="accent5"/>
              </a:solidFill>
            </a:endParaRPr>
          </a:p>
        </p:txBody>
      </p:sp>
      <p:cxnSp>
        <p:nvCxnSpPr>
          <p:cNvPr id="7" name="Gerader Verbinder 6"/>
          <p:cNvCxnSpPr/>
          <p:nvPr/>
        </p:nvCxnSpPr>
        <p:spPr>
          <a:xfrm>
            <a:off x="0" y="3625954"/>
            <a:ext cx="9364133" cy="15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ine Ecke des Rechtecks abrunden 7"/>
          <p:cNvSpPr/>
          <p:nvPr/>
        </p:nvSpPr>
        <p:spPr>
          <a:xfrm>
            <a:off x="304801" y="1080034"/>
            <a:ext cx="11111948" cy="357809"/>
          </a:xfrm>
          <a:prstGeom prst="round1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2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68</Words>
  <Application>Microsoft Office PowerPoint</Application>
  <PresentationFormat>Benutzerdefiniert</PresentationFormat>
  <Paragraphs>42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Rückblick</vt:lpstr>
      <vt:lpstr>FunWithFan  – eine Lüftersteuerung</vt:lpstr>
      <vt:lpstr>Inhalt</vt:lpstr>
      <vt:lpstr>PowerPoint-Präsentation</vt:lpstr>
      <vt:lpstr>Problemstellung</vt:lpstr>
      <vt:lpstr>Zielstellung</vt:lpstr>
      <vt:lpstr>PowerPoint-Präsentation</vt:lpstr>
      <vt:lpstr>Main</vt:lpstr>
      <vt:lpstr>Main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– Digit Recognition</dc:title>
  <dc:creator>ronny.zingler@gmail.com</dc:creator>
  <cp:lastModifiedBy>Jan</cp:lastModifiedBy>
  <cp:revision>146</cp:revision>
  <dcterms:created xsi:type="dcterms:W3CDTF">2016-12-05T13:13:35Z</dcterms:created>
  <dcterms:modified xsi:type="dcterms:W3CDTF">2017-05-18T11:06:48Z</dcterms:modified>
</cp:coreProperties>
</file>