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 smtClean="0"/>
              <a:t>“” clicked messages</a:t>
            </a:r>
            <a:endParaRPr lang="en-US" sz="1400" baseline="0" dirty="0"/>
          </a:p>
        </c:rich>
      </c:tx>
      <c:layout>
        <c:manualLayout>
          <c:xMode val="edge"/>
          <c:yMode val="edge"/>
          <c:x val="0.15877040995876335"/>
          <c:y val="2.08065145688607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77352399915527"/>
          <c:y val="0.13927559849049023"/>
          <c:w val="0.701367604911455"/>
          <c:h val="0.75988759214787172"/>
        </c:manualLayout>
      </c:layout>
      <c:pieChart>
        <c:varyColors val="1"/>
        <c:ser>
          <c:idx val="0"/>
          <c:order val="0"/>
          <c:tx>
            <c:strRef>
              <c:f>'OA review'!$D$29</c:f>
              <c:strCache>
                <c:ptCount val="1"/>
                <c:pt idx="0">
                  <c:v>% Clicked Messages</c:v>
                </c:pt>
              </c:strCache>
            </c:strRef>
          </c:tx>
          <c:spPr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sunrise" dir="tl"/>
            </a:scene3d>
            <a:sp3d>
              <a:bevelT w="38100" h="12700"/>
            </a:sp3d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00000"/>
                    </a:schemeClr>
                  </a:gs>
                  <a:gs pos="100000">
                    <a:schemeClr val="accent1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00000"/>
                    </a:schemeClr>
                  </a:gs>
                  <a:gs pos="100000">
                    <a:schemeClr val="accent2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00000"/>
                    </a:schemeClr>
                  </a:gs>
                  <a:gs pos="100000">
                    <a:schemeClr val="accent3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00000"/>
                    </a:schemeClr>
                  </a:gs>
                  <a:gs pos="100000">
                    <a:schemeClr val="accent4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/>
              </a:sp3d>
            </c:spPr>
          </c:dPt>
          <c:cat>
            <c:strRef>
              <c:f>'OA review'!$B$30:$B$33</c:f>
              <c:strCache>
                <c:ptCount val="4"/>
                <c:pt idx="0">
                  <c:v>0</c:v>
                </c:pt>
                <c:pt idx="1">
                  <c:v>1-2</c:v>
                </c:pt>
                <c:pt idx="2">
                  <c:v>3-5</c:v>
                </c:pt>
                <c:pt idx="3">
                  <c:v>Other</c:v>
                </c:pt>
              </c:strCache>
            </c:strRef>
          </c:cat>
          <c:val>
            <c:numRef>
              <c:f>'OA review'!$D$30:$D$33</c:f>
              <c:numCache>
                <c:formatCode>0%</c:formatCode>
                <c:ptCount val="4"/>
                <c:pt idx="0">
                  <c:v>0.94510189020378044</c:v>
                </c:pt>
                <c:pt idx="1">
                  <c:v>3.6740073480146962E-2</c:v>
                </c:pt>
                <c:pt idx="2">
                  <c:v>1.2878025756051513E-2</c:v>
                </c:pt>
                <c:pt idx="3">
                  <c:v>5.2800105600211205E-3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'OA review'!$B$30</c15:sqref>
                        </c15:formulaRef>
                      </c:ext>
                    </c:extLst>
                    <c:strCache>
                      <c:ptCount val="1"/>
                      <c:pt idx="0">
                        <c:v>0</c:v>
                      </c:pt>
                    </c:strCache>
                  </c:strRef>
                </c:tx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1">
                            <a:tint val="98000"/>
                            <a:lumMod val="100000"/>
                          </a:schemeClr>
                        </a:gs>
                        <a:gs pos="100000">
                          <a:schemeClr val="accent1">
                            <a:shade val="88000"/>
                            <a:lumMod val="88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blurRad="63500" dist="38100" dir="5400000" rotWithShape="0">
                        <a:srgbClr val="000000">
                          <a:alpha val="6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>
                        <a:rot lat="0" lon="0" rev="1200000"/>
                      </a:lightRig>
                    </a:scene3d>
                    <a:sp3d>
                      <a:bevelT w="38100" h="12700"/>
                    </a:sp3d>
                  </c:spPr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2">
                            <a:tint val="98000"/>
                            <a:lumMod val="100000"/>
                          </a:schemeClr>
                        </a:gs>
                        <a:gs pos="100000">
                          <a:schemeClr val="accent2">
                            <a:shade val="88000"/>
                            <a:lumMod val="88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blurRad="63500" dist="38100" dir="5400000" rotWithShape="0">
                        <a:srgbClr val="000000">
                          <a:alpha val="6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>
                        <a:rot lat="0" lon="0" rev="1200000"/>
                      </a:lightRig>
                    </a:scene3d>
                    <a:sp3d>
                      <a:bevelT w="38100" h="12700"/>
                    </a:sp3d>
                  </c:spPr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3">
                            <a:tint val="98000"/>
                            <a:lumMod val="100000"/>
                          </a:schemeClr>
                        </a:gs>
                        <a:gs pos="100000">
                          <a:schemeClr val="accent3">
                            <a:shade val="88000"/>
                            <a:lumMod val="88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  <a:effectLst>
                      <a:outerShdw blurRad="63500" dist="38100" dir="5400000" rotWithShape="0">
                        <a:srgbClr val="000000">
                          <a:alpha val="6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>
                        <a:rot lat="0" lon="0" rev="1200000"/>
                      </a:lightRig>
                    </a:scene3d>
                    <a:sp3d>
                      <a:bevelT w="38100" h="12700"/>
                    </a:sp3d>
                  </c:spPr>
                </c:dPt>
                <c:cat>
                  <c:strRef>
                    <c:extLst>
                      <c:ext uri="{02D57815-91ED-43cb-92C2-25804820EDAC}">
                        <c15:formulaRef>
                          <c15:sqref>'OA review'!$B$30:$B$33</c15:sqref>
                        </c15:formulaRef>
                      </c:ext>
                    </c:extLst>
                    <c:strCache>
                      <c:ptCount val="4"/>
                      <c:pt idx="0">
                        <c:v>0</c:v>
                      </c:pt>
                      <c:pt idx="1">
                        <c:v>1-2</c:v>
                      </c:pt>
                      <c:pt idx="2">
                        <c:v>3-5</c:v>
                      </c:pt>
                      <c:pt idx="3">
                        <c:v>Other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'OA review'!$B$31:$B$33</c15:sqref>
                        </c15:formulaRef>
                      </c:ext>
                    </c:extLst>
                    <c:numCache>
                      <c:formatCode>@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 formatCode="General">
                        <c:v>0</c:v>
                      </c:pt>
                    </c:numCache>
                  </c:numRef>
                </c:val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Frequency</a:t>
            </a:r>
            <a:r>
              <a:rPr lang="en-US" sz="1400" baseline="0" dirty="0" smtClean="0"/>
              <a:t> of number of </a:t>
            </a:r>
            <a:br>
              <a:rPr lang="en-US" sz="1400" baseline="0" dirty="0" smtClean="0"/>
            </a:br>
            <a:r>
              <a:rPr lang="en-US" sz="1400" baseline="0" dirty="0" smtClean="0"/>
              <a:t>seen messages</a:t>
            </a:r>
            <a:endParaRPr lang="en-US" sz="1400" dirty="0"/>
          </a:p>
        </c:rich>
      </c:tx>
      <c:layout>
        <c:manualLayout>
          <c:xMode val="edge"/>
          <c:yMode val="edge"/>
          <c:x val="0.19364646744777619"/>
          <c:y val="2.72612308169613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27362068699211"/>
          <c:y val="0.20062036089135218"/>
          <c:w val="0.71937377304299011"/>
          <c:h val="0.63461788900829597"/>
        </c:manualLayout>
      </c:layout>
      <c:pieChart>
        <c:varyColors val="1"/>
        <c:ser>
          <c:idx val="0"/>
          <c:order val="0"/>
          <c:tx>
            <c:strRef>
              <c:f>'OA review'!$C$29</c:f>
              <c:strCache>
                <c:ptCount val="1"/>
                <c:pt idx="0">
                  <c:v>% Seen Messges</c:v>
                </c:pt>
              </c:strCache>
            </c:strRef>
          </c:tx>
          <c:spPr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sunrise" dir="tl"/>
            </a:scene3d>
            <a:sp3d>
              <a:bevelT w="38100" h="12700"/>
            </a:sp3d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00000"/>
                    </a:schemeClr>
                  </a:gs>
                  <a:gs pos="100000">
                    <a:schemeClr val="accent1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00000"/>
                    </a:schemeClr>
                  </a:gs>
                  <a:gs pos="100000">
                    <a:schemeClr val="accent2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00000"/>
                    </a:schemeClr>
                  </a:gs>
                  <a:gs pos="100000">
                    <a:schemeClr val="accent3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00000"/>
                    </a:schemeClr>
                  </a:gs>
                  <a:gs pos="100000">
                    <a:schemeClr val="accent4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/>
              </a:sp3d>
            </c:spPr>
          </c:dPt>
          <c:cat>
            <c:strRef>
              <c:f>'OA review'!$B$30:$B$33</c:f>
              <c:strCache>
                <c:ptCount val="4"/>
                <c:pt idx="0">
                  <c:v>0</c:v>
                </c:pt>
                <c:pt idx="1">
                  <c:v>1-2</c:v>
                </c:pt>
                <c:pt idx="2">
                  <c:v>3-5</c:v>
                </c:pt>
                <c:pt idx="3">
                  <c:v>Other</c:v>
                </c:pt>
              </c:strCache>
            </c:strRef>
          </c:cat>
          <c:val>
            <c:numRef>
              <c:f>'OA review'!$C$30:$C$33</c:f>
              <c:numCache>
                <c:formatCode>0.00%</c:formatCode>
                <c:ptCount val="4"/>
                <c:pt idx="0">
                  <c:v>0.77360154720309438</c:v>
                </c:pt>
                <c:pt idx="1">
                  <c:v>0.19433438866877734</c:v>
                </c:pt>
                <c:pt idx="2">
                  <c:v>2.9736059472118943E-2</c:v>
                </c:pt>
                <c:pt idx="3">
                  <c:v>2.3280046560093122E-3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3264007405403721E-2"/>
          <c:y val="0.27532230822605691"/>
          <c:w val="0.21768253146963662"/>
          <c:h val="0.416142969285093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Percentage of messages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being </a:t>
            </a:r>
            <a:r>
              <a:rPr lang="en-US" sz="1400" dirty="0"/>
              <a:t>seen by users</a:t>
            </a:r>
          </a:p>
        </c:rich>
      </c:tx>
      <c:layout>
        <c:manualLayout>
          <c:xMode val="edge"/>
          <c:yMode val="edge"/>
          <c:x val="0.27940131561426401"/>
          <c:y val="3.4861808614160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messages being seen by users</c:v>
                </c:pt>
              </c:strCache>
            </c:strRef>
          </c:tx>
          <c:spPr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00000"/>
                    </a:schemeClr>
                  </a:gs>
                  <a:gs pos="100000">
                    <a:schemeClr val="accent2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"/>
              </a:scene3d>
              <a:sp3d prstMaterial="dkEdge">
                <a:bevelT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00000"/>
                    </a:schemeClr>
                  </a:gs>
                  <a:gs pos="100000">
                    <a:schemeClr val="accent4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00000"/>
                    </a:schemeClr>
                  </a:gs>
                  <a:gs pos="100000">
                    <a:schemeClr val="accent6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dPt>
          <c:dLbls>
            <c:dLbl>
              <c:idx val="0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Not seen</c:v>
                </c:pt>
                <c:pt idx="1">
                  <c:v>Seen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93.115300000000005</c:v>
                </c:pt>
                <c:pt idx="1">
                  <c:v>6.8846999999999996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Seen vs Clicked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Seen vs Clicked Rate</c:v>
                </c:pt>
              </c:strCache>
            </c:strRef>
          </c:tx>
          <c:spPr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sunrise" dir="tl"/>
            </a:scene3d>
            <a:sp3d>
              <a:bevelT w="38100" h="12700" prst="coolSlant"/>
              <a:bevelB/>
            </a:sp3d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8000"/>
                      <a:tint val="98000"/>
                      <a:lumMod val="100000"/>
                    </a:schemeClr>
                  </a:gs>
                  <a:gs pos="100000">
                    <a:schemeClr val="accent1">
                      <a:tint val="58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 prst="coolSlant"/>
                <a:bevelB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86000"/>
                      <a:tint val="98000"/>
                      <a:lumMod val="100000"/>
                    </a:schemeClr>
                  </a:gs>
                  <a:gs pos="100000">
                    <a:schemeClr val="accent1">
                      <a:tint val="86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  <a:softEdge rad="12700"/>
              </a:effectLst>
              <a:scene3d>
                <a:camera prst="orthographicFront"/>
                <a:lightRig rig="sunrise" dir="tl"/>
              </a:scene3d>
              <a:sp3d>
                <a:bevelT w="38100" h="12700" prst="coolSlant"/>
                <a:bevelB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tint val="98000"/>
                      <a:lumMod val="100000"/>
                    </a:schemeClr>
                  </a:gs>
                  <a:gs pos="100000">
                    <a:schemeClr val="accent1">
                      <a:shade val="86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 prst="coolSlant"/>
                <a:bevelB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tint val="98000"/>
                      <a:lumMod val="100000"/>
                    </a:schemeClr>
                  </a:gs>
                  <a:gs pos="100000">
                    <a:schemeClr val="accent1">
                      <a:shade val="58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sunrise" dir="tl"/>
              </a:scene3d>
              <a:sp3d>
                <a:bevelT w="38100" h="12700" prst="coolSlant"/>
                <a:bevelB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Seen &amp; clicked</c:v>
                </c:pt>
                <c:pt idx="1">
                  <c:v>Seen without clicked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38.07197</c:v>
                </c:pt>
                <c:pt idx="1">
                  <c:v>61.92803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F17BA-7FEA-4210-9012-9F98AD8662E0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6415A3F-7491-45B4-B646-8DCCF7542912}">
      <dgm:prSet/>
      <dgm:spPr>
        <a:effectLst>
          <a:glow rad="228600">
            <a:schemeClr val="bg2">
              <a:lumMod val="60000"/>
              <a:lumOff val="40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0900" h="88900" prst="coolSlant"/>
          <a:bevelB w="88900" h="31750" prst="angle"/>
        </a:sp3d>
      </dgm:spPr>
      <dgm:t>
        <a:bodyPr/>
        <a:lstStyle/>
        <a:p>
          <a:pPr rtl="0"/>
          <a:r>
            <a:rPr lang="en-US" dirty="0" smtClean="0"/>
            <a:t>Analysis of Annoyance detecting algorithm </a:t>
          </a:r>
          <a:endParaRPr lang="en-US" dirty="0"/>
        </a:p>
      </dgm:t>
    </dgm:pt>
    <dgm:pt modelId="{4A38BD8E-0BDF-4448-A9A9-66E1C2F94BED}" type="parTrans" cxnId="{E962BE8C-408C-4BBD-903E-1095D823EFED}">
      <dgm:prSet/>
      <dgm:spPr/>
      <dgm:t>
        <a:bodyPr/>
        <a:lstStyle/>
        <a:p>
          <a:endParaRPr lang="en-US"/>
        </a:p>
      </dgm:t>
    </dgm:pt>
    <dgm:pt modelId="{399106AA-B1C4-484B-9516-45924029E446}" type="sibTrans" cxnId="{E962BE8C-408C-4BBD-903E-1095D823EFED}">
      <dgm:prSet/>
      <dgm:spPr/>
      <dgm:t>
        <a:bodyPr/>
        <a:lstStyle/>
        <a:p>
          <a:endParaRPr lang="en-US"/>
        </a:p>
      </dgm:t>
    </dgm:pt>
    <dgm:pt modelId="{BFA4ED50-779F-4BF9-A2DA-FD99060875CC}" type="pres">
      <dgm:prSet presAssocID="{232F17BA-7FEA-4210-9012-9F98AD8662E0}" presName="linear" presStyleCnt="0">
        <dgm:presLayoutVars>
          <dgm:animLvl val="lvl"/>
          <dgm:resizeHandles val="exact"/>
        </dgm:presLayoutVars>
      </dgm:prSet>
      <dgm:spPr/>
    </dgm:pt>
    <dgm:pt modelId="{E48D3D3E-AC71-470C-A0CC-3E561B1B2006}" type="pres">
      <dgm:prSet presAssocID="{06415A3F-7491-45B4-B646-8DCCF754291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848B3E-3515-4778-A6A1-ABA514B1ECDF}" type="presOf" srcId="{06415A3F-7491-45B4-B646-8DCCF7542912}" destId="{E48D3D3E-AC71-470C-A0CC-3E561B1B2006}" srcOrd="0" destOrd="0" presId="urn:microsoft.com/office/officeart/2005/8/layout/vList2"/>
    <dgm:cxn modelId="{E962BE8C-408C-4BBD-903E-1095D823EFED}" srcId="{232F17BA-7FEA-4210-9012-9F98AD8662E0}" destId="{06415A3F-7491-45B4-B646-8DCCF7542912}" srcOrd="0" destOrd="0" parTransId="{4A38BD8E-0BDF-4448-A9A9-66E1C2F94BED}" sibTransId="{399106AA-B1C4-484B-9516-45924029E446}"/>
    <dgm:cxn modelId="{504BBF3E-8EC7-4639-B2D4-5ADA9AB2E48D}" type="presOf" srcId="{232F17BA-7FEA-4210-9012-9F98AD8662E0}" destId="{BFA4ED50-779F-4BF9-A2DA-FD99060875CC}" srcOrd="0" destOrd="0" presId="urn:microsoft.com/office/officeart/2005/8/layout/vList2"/>
    <dgm:cxn modelId="{FB649B37-C03C-4ADB-A438-F2E03A84298C}" type="presParOf" srcId="{BFA4ED50-779F-4BF9-A2DA-FD99060875CC}" destId="{E48D3D3E-AC71-470C-A0CC-3E561B1B20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200148-D6DF-45F5-BD1F-2C5872A6F166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56BCE-52A2-4D76-8447-BD5E903EDF25}">
      <dgm:prSet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sunrise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dirty="0" smtClean="0"/>
            <a:t>Since people’s habits are NOT likely to change in a short time, User’s seen &amp; clicked responses rate could be inferred from recent responses.</a:t>
          </a:r>
          <a:endParaRPr lang="en-US" dirty="0"/>
        </a:p>
      </dgm:t>
    </dgm:pt>
    <dgm:pt modelId="{CBDBBB59-90EE-4F32-A1B0-D9A1A2442D5C}" type="parTrans" cxnId="{BF2809B4-116F-4C34-B1C1-41D055DFA1AF}">
      <dgm:prSet/>
      <dgm:spPr/>
      <dgm:t>
        <a:bodyPr/>
        <a:lstStyle/>
        <a:p>
          <a:endParaRPr lang="en-US"/>
        </a:p>
      </dgm:t>
    </dgm:pt>
    <dgm:pt modelId="{8D33F9B2-3E63-407F-9F20-39FEB5A52323}" type="sibTrans" cxnId="{BF2809B4-116F-4C34-B1C1-41D055DFA1AF}">
      <dgm:prSet/>
      <dgm:spPr/>
      <dgm:t>
        <a:bodyPr/>
        <a:lstStyle/>
        <a:p>
          <a:endParaRPr lang="en-US"/>
        </a:p>
      </dgm:t>
    </dgm:pt>
    <dgm:pt modelId="{4AA3B837-C1CC-40F5-9C13-8624A08D027A}">
      <dgm:prSet/>
      <dgm:spPr>
        <a:effectLst>
          <a:glow rad="228600">
            <a:schemeClr val="accent1">
              <a:satMod val="175000"/>
              <a:alpha val="40000"/>
            </a:schemeClr>
          </a:glow>
          <a:reflection blurRad="6350" stA="52000" endA="300" endPos="35000" dir="5400000" sy="-100000" algn="bl" rotWithShape="0"/>
        </a:effectLst>
        <a:scene3d>
          <a:camera prst="orthographicFront"/>
          <a:lightRig rig="sunrise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dirty="0" smtClean="0"/>
            <a:t>For a single user, if we increase the number of messages sent to him within a suitable range, the rate of messages being seen will be constant. (Need data to verify)</a:t>
          </a:r>
          <a:endParaRPr lang="en-US" dirty="0"/>
        </a:p>
      </dgm:t>
    </dgm:pt>
    <dgm:pt modelId="{BC0368FA-2BA6-46BE-A7AD-49F9984D3BE1}" type="parTrans" cxnId="{5CEA12C9-D24A-4B0F-AAE1-E3D2C1EB3AC3}">
      <dgm:prSet/>
      <dgm:spPr/>
      <dgm:t>
        <a:bodyPr/>
        <a:lstStyle/>
        <a:p>
          <a:endParaRPr lang="en-US"/>
        </a:p>
      </dgm:t>
    </dgm:pt>
    <dgm:pt modelId="{F1BD99E4-F269-4C88-A477-C58647DCD51C}" type="sibTrans" cxnId="{5CEA12C9-D24A-4B0F-AAE1-E3D2C1EB3AC3}">
      <dgm:prSet/>
      <dgm:spPr/>
      <dgm:t>
        <a:bodyPr/>
        <a:lstStyle/>
        <a:p>
          <a:endParaRPr lang="en-US"/>
        </a:p>
      </dgm:t>
    </dgm:pt>
    <dgm:pt modelId="{4C36EB09-A507-43B4-829B-D845CB5E53F9}" type="pres">
      <dgm:prSet presAssocID="{4F200148-D6DF-45F5-BD1F-2C5872A6F166}" presName="linear" presStyleCnt="0">
        <dgm:presLayoutVars>
          <dgm:animLvl val="lvl"/>
          <dgm:resizeHandles val="exact"/>
        </dgm:presLayoutVars>
      </dgm:prSet>
      <dgm:spPr/>
    </dgm:pt>
    <dgm:pt modelId="{857526E5-D3A8-4AFC-90AE-8A5945EB3162}" type="pres">
      <dgm:prSet presAssocID="{6C156BCE-52A2-4D76-8447-BD5E903EDF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E48703-E510-4CF1-8DBB-F6DC2109B607}" type="pres">
      <dgm:prSet presAssocID="{8D33F9B2-3E63-407F-9F20-39FEB5A52323}" presName="spacer" presStyleCnt="0"/>
      <dgm:spPr/>
    </dgm:pt>
    <dgm:pt modelId="{6536C83C-43A1-4AAE-BF22-C9B8E80FB4EF}" type="pres">
      <dgm:prSet presAssocID="{4AA3B837-C1CC-40F5-9C13-8624A08D027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CEA12C9-D24A-4B0F-AAE1-E3D2C1EB3AC3}" srcId="{4F200148-D6DF-45F5-BD1F-2C5872A6F166}" destId="{4AA3B837-C1CC-40F5-9C13-8624A08D027A}" srcOrd="1" destOrd="0" parTransId="{BC0368FA-2BA6-46BE-A7AD-49F9984D3BE1}" sibTransId="{F1BD99E4-F269-4C88-A477-C58647DCD51C}"/>
    <dgm:cxn modelId="{AC8484F0-FE95-4F4A-8202-14DAE14D4409}" type="presOf" srcId="{4F200148-D6DF-45F5-BD1F-2C5872A6F166}" destId="{4C36EB09-A507-43B4-829B-D845CB5E53F9}" srcOrd="0" destOrd="0" presId="urn:microsoft.com/office/officeart/2005/8/layout/vList2"/>
    <dgm:cxn modelId="{EB77C61E-4620-46B7-8AD9-0082A29B04C5}" type="presOf" srcId="{4AA3B837-C1CC-40F5-9C13-8624A08D027A}" destId="{6536C83C-43A1-4AAE-BF22-C9B8E80FB4EF}" srcOrd="0" destOrd="0" presId="urn:microsoft.com/office/officeart/2005/8/layout/vList2"/>
    <dgm:cxn modelId="{BF2809B4-116F-4C34-B1C1-41D055DFA1AF}" srcId="{4F200148-D6DF-45F5-BD1F-2C5872A6F166}" destId="{6C156BCE-52A2-4D76-8447-BD5E903EDF25}" srcOrd="0" destOrd="0" parTransId="{CBDBBB59-90EE-4F32-A1B0-D9A1A2442D5C}" sibTransId="{8D33F9B2-3E63-407F-9F20-39FEB5A52323}"/>
    <dgm:cxn modelId="{CCB8D6F3-4FCC-4296-A34D-4F3FABE35B37}" type="presOf" srcId="{6C156BCE-52A2-4D76-8447-BD5E903EDF25}" destId="{857526E5-D3A8-4AFC-90AE-8A5945EB3162}" srcOrd="0" destOrd="0" presId="urn:microsoft.com/office/officeart/2005/8/layout/vList2"/>
    <dgm:cxn modelId="{09ACD301-A10B-4BF2-8FA4-E045325DEB0F}" type="presParOf" srcId="{4C36EB09-A507-43B4-829B-D845CB5E53F9}" destId="{857526E5-D3A8-4AFC-90AE-8A5945EB3162}" srcOrd="0" destOrd="0" presId="urn:microsoft.com/office/officeart/2005/8/layout/vList2"/>
    <dgm:cxn modelId="{6405F189-2228-4ECB-9694-7ACCA1FFD5F5}" type="presParOf" srcId="{4C36EB09-A507-43B4-829B-D845CB5E53F9}" destId="{64E48703-E510-4CF1-8DBB-F6DC2109B607}" srcOrd="1" destOrd="0" presId="urn:microsoft.com/office/officeart/2005/8/layout/vList2"/>
    <dgm:cxn modelId="{7A45E454-EA6A-4241-8918-59103ED6BC6A}" type="presParOf" srcId="{4C36EB09-A507-43B4-829B-D845CB5E53F9}" destId="{6536C83C-43A1-4AAE-BF22-C9B8E80FB4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B3FC9D-7FD5-4CF0-B7A4-7ABF8ACFEED8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0F6B6-E3E5-463A-8CDF-DEC1F50959B9}">
      <dgm:prSet custT="1"/>
      <dgm:spPr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gm:spPr>
      <dgm:t>
        <a:bodyPr/>
        <a:lstStyle/>
        <a:p>
          <a:pPr rtl="0"/>
          <a:r>
            <a:rPr lang="en-US" sz="4000" dirty="0" smtClean="0"/>
            <a:t>Basic assumptions for the model</a:t>
          </a:r>
          <a:endParaRPr lang="en-US" sz="4000" dirty="0"/>
        </a:p>
      </dgm:t>
    </dgm:pt>
    <dgm:pt modelId="{E268ACBE-01DB-420D-BE8A-807CFB9A4677}" type="parTrans" cxnId="{59FD1507-0C10-48D2-A30A-85275EBFF7B2}">
      <dgm:prSet/>
      <dgm:spPr/>
      <dgm:t>
        <a:bodyPr/>
        <a:lstStyle/>
        <a:p>
          <a:endParaRPr lang="en-US"/>
        </a:p>
      </dgm:t>
    </dgm:pt>
    <dgm:pt modelId="{D53D8124-06C7-4B8D-9286-462733D488B9}" type="sibTrans" cxnId="{59FD1507-0C10-48D2-A30A-85275EBFF7B2}">
      <dgm:prSet/>
      <dgm:spPr/>
      <dgm:t>
        <a:bodyPr/>
        <a:lstStyle/>
        <a:p>
          <a:endParaRPr lang="en-US"/>
        </a:p>
      </dgm:t>
    </dgm:pt>
    <dgm:pt modelId="{1F673DA9-F33D-4ECA-B3BB-060348F2EB1F}" type="pres">
      <dgm:prSet presAssocID="{57B3FC9D-7FD5-4CF0-B7A4-7ABF8ACFEED8}" presName="linear" presStyleCnt="0">
        <dgm:presLayoutVars>
          <dgm:animLvl val="lvl"/>
          <dgm:resizeHandles val="exact"/>
        </dgm:presLayoutVars>
      </dgm:prSet>
      <dgm:spPr/>
    </dgm:pt>
    <dgm:pt modelId="{8B290823-8239-48DB-B7A5-4C5117B73B9B}" type="pres">
      <dgm:prSet presAssocID="{2D10F6B6-E3E5-463A-8CDF-DEC1F50959B9}" presName="parentText" presStyleLbl="node1" presStyleIdx="0" presStyleCnt="1" custLinFactNeighborX="24696" custLinFactNeighborY="41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FD1507-0C10-48D2-A30A-85275EBFF7B2}" srcId="{57B3FC9D-7FD5-4CF0-B7A4-7ABF8ACFEED8}" destId="{2D10F6B6-E3E5-463A-8CDF-DEC1F50959B9}" srcOrd="0" destOrd="0" parTransId="{E268ACBE-01DB-420D-BE8A-807CFB9A4677}" sibTransId="{D53D8124-06C7-4B8D-9286-462733D488B9}"/>
    <dgm:cxn modelId="{72E66FBC-F143-43AE-963F-7CDA8103392F}" type="presOf" srcId="{2D10F6B6-E3E5-463A-8CDF-DEC1F50959B9}" destId="{8B290823-8239-48DB-B7A5-4C5117B73B9B}" srcOrd="0" destOrd="0" presId="urn:microsoft.com/office/officeart/2005/8/layout/vList2"/>
    <dgm:cxn modelId="{F446F89C-882E-48CB-BBD3-A338D7DADB38}" type="presOf" srcId="{57B3FC9D-7FD5-4CF0-B7A4-7ABF8ACFEED8}" destId="{1F673DA9-F33D-4ECA-B3BB-060348F2EB1F}" srcOrd="0" destOrd="0" presId="urn:microsoft.com/office/officeart/2005/8/layout/vList2"/>
    <dgm:cxn modelId="{FEB0D00D-4261-42A0-BCB7-45959DCFC8F3}" type="presParOf" srcId="{1F673DA9-F33D-4ECA-B3BB-060348F2EB1F}" destId="{8B290823-8239-48DB-B7A5-4C5117B73B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B3FC9D-7FD5-4CF0-B7A4-7ABF8ACFEED8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0F6B6-E3E5-463A-8CDF-DEC1F50959B9}">
      <dgm:prSet custT="1"/>
      <dgm:spPr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gm:spPr>
      <dgm:t>
        <a:bodyPr/>
        <a:lstStyle/>
        <a:p>
          <a:pPr rtl="0"/>
          <a:r>
            <a:rPr lang="en-US" sz="4800" dirty="0" smtClean="0"/>
            <a:t>Algorithm - </a:t>
          </a:r>
          <a:r>
            <a:rPr lang="en-US" sz="4800" dirty="0" err="1" smtClean="0"/>
            <a:t>psudocode</a:t>
          </a:r>
          <a:endParaRPr lang="en-US" sz="4800" dirty="0"/>
        </a:p>
      </dgm:t>
    </dgm:pt>
    <dgm:pt modelId="{E268ACBE-01DB-420D-BE8A-807CFB9A4677}" type="parTrans" cxnId="{59FD1507-0C10-48D2-A30A-85275EBFF7B2}">
      <dgm:prSet/>
      <dgm:spPr/>
      <dgm:t>
        <a:bodyPr/>
        <a:lstStyle/>
        <a:p>
          <a:endParaRPr lang="en-US"/>
        </a:p>
      </dgm:t>
    </dgm:pt>
    <dgm:pt modelId="{D53D8124-06C7-4B8D-9286-462733D488B9}" type="sibTrans" cxnId="{59FD1507-0C10-48D2-A30A-85275EBFF7B2}">
      <dgm:prSet/>
      <dgm:spPr/>
      <dgm:t>
        <a:bodyPr/>
        <a:lstStyle/>
        <a:p>
          <a:endParaRPr lang="en-US"/>
        </a:p>
      </dgm:t>
    </dgm:pt>
    <dgm:pt modelId="{1F673DA9-F33D-4ECA-B3BB-060348F2EB1F}" type="pres">
      <dgm:prSet presAssocID="{57B3FC9D-7FD5-4CF0-B7A4-7ABF8ACFEED8}" presName="linear" presStyleCnt="0">
        <dgm:presLayoutVars>
          <dgm:animLvl val="lvl"/>
          <dgm:resizeHandles val="exact"/>
        </dgm:presLayoutVars>
      </dgm:prSet>
      <dgm:spPr/>
    </dgm:pt>
    <dgm:pt modelId="{8B290823-8239-48DB-B7A5-4C5117B73B9B}" type="pres">
      <dgm:prSet presAssocID="{2D10F6B6-E3E5-463A-8CDF-DEC1F50959B9}" presName="parentText" presStyleLbl="node1" presStyleIdx="0" presStyleCnt="1" custLinFactNeighborX="24696" custLinFactNeighborY="41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FD1507-0C10-48D2-A30A-85275EBFF7B2}" srcId="{57B3FC9D-7FD5-4CF0-B7A4-7ABF8ACFEED8}" destId="{2D10F6B6-E3E5-463A-8CDF-DEC1F50959B9}" srcOrd="0" destOrd="0" parTransId="{E268ACBE-01DB-420D-BE8A-807CFB9A4677}" sibTransId="{D53D8124-06C7-4B8D-9286-462733D488B9}"/>
    <dgm:cxn modelId="{5DB11D19-0DB6-46E4-AA18-967468441AA5}" type="presOf" srcId="{2D10F6B6-E3E5-463A-8CDF-DEC1F50959B9}" destId="{8B290823-8239-48DB-B7A5-4C5117B73B9B}" srcOrd="0" destOrd="0" presId="urn:microsoft.com/office/officeart/2005/8/layout/vList2"/>
    <dgm:cxn modelId="{FCE9D94A-F0BA-464D-86C8-9A12B91DD6EC}" type="presOf" srcId="{57B3FC9D-7FD5-4CF0-B7A4-7ABF8ACFEED8}" destId="{1F673DA9-F33D-4ECA-B3BB-060348F2EB1F}" srcOrd="0" destOrd="0" presId="urn:microsoft.com/office/officeart/2005/8/layout/vList2"/>
    <dgm:cxn modelId="{C9DDB712-2AF1-446E-9D7A-5C24924DF94E}" type="presParOf" srcId="{1F673DA9-F33D-4ECA-B3BB-060348F2EB1F}" destId="{8B290823-8239-48DB-B7A5-4C5117B73B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820-9279-48DE-87E3-64203CE98DBA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083E92-0B11-4E46-9C32-FBF3CF26CCD8}">
      <dgm:prSet/>
      <dgm:spPr>
        <a:effectLst>
          <a:glow rad="1397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sunrise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dirty="0" smtClean="0"/>
            <a:t>Problem</a:t>
          </a:r>
          <a:endParaRPr lang="en-US" dirty="0"/>
        </a:p>
      </dgm:t>
    </dgm:pt>
    <dgm:pt modelId="{CDE45019-7D86-4E82-9FA8-A8AE41E3B2A0}" type="parTrans" cxnId="{204A9B0C-3C8F-4B66-AEBA-93EFE2CFC0BC}">
      <dgm:prSet/>
      <dgm:spPr/>
      <dgm:t>
        <a:bodyPr/>
        <a:lstStyle/>
        <a:p>
          <a:endParaRPr lang="en-US"/>
        </a:p>
      </dgm:t>
    </dgm:pt>
    <dgm:pt modelId="{39ED1277-B39D-4754-88AE-81093667C88F}" type="sibTrans" cxnId="{204A9B0C-3C8F-4B66-AEBA-93EFE2CFC0BC}">
      <dgm:prSet/>
      <dgm:spPr/>
      <dgm:t>
        <a:bodyPr/>
        <a:lstStyle/>
        <a:p>
          <a:endParaRPr lang="en-US"/>
        </a:p>
      </dgm:t>
    </dgm:pt>
    <dgm:pt modelId="{7BBA785E-5617-4472-9F8F-99AD3B2EEF57}" type="pres">
      <dgm:prSet presAssocID="{1405A820-9279-48DE-87E3-64203CE98DBA}" presName="linear" presStyleCnt="0">
        <dgm:presLayoutVars>
          <dgm:animLvl val="lvl"/>
          <dgm:resizeHandles val="exact"/>
        </dgm:presLayoutVars>
      </dgm:prSet>
      <dgm:spPr/>
    </dgm:pt>
    <dgm:pt modelId="{DC76A9B7-A2B1-43A9-938B-3C8F49E87D5D}" type="pres">
      <dgm:prSet presAssocID="{EE083E92-0B11-4E46-9C32-FBF3CF26CCD8}" presName="parentText" presStyleLbl="node1" presStyleIdx="0" presStyleCnt="1" custScaleY="97984" custLinFactNeighborX="9118" custLinFactNeighborY="819">
        <dgm:presLayoutVars>
          <dgm:chMax val="0"/>
          <dgm:bulletEnabled val="1"/>
        </dgm:presLayoutVars>
      </dgm:prSet>
      <dgm:spPr/>
    </dgm:pt>
  </dgm:ptLst>
  <dgm:cxnLst>
    <dgm:cxn modelId="{204A9B0C-3C8F-4B66-AEBA-93EFE2CFC0BC}" srcId="{1405A820-9279-48DE-87E3-64203CE98DBA}" destId="{EE083E92-0B11-4E46-9C32-FBF3CF26CCD8}" srcOrd="0" destOrd="0" parTransId="{CDE45019-7D86-4E82-9FA8-A8AE41E3B2A0}" sibTransId="{39ED1277-B39D-4754-88AE-81093667C88F}"/>
    <dgm:cxn modelId="{7A7FC800-7B5D-47A5-9721-8679932C3E71}" type="presOf" srcId="{EE083E92-0B11-4E46-9C32-FBF3CF26CCD8}" destId="{DC76A9B7-A2B1-43A9-938B-3C8F49E87D5D}" srcOrd="0" destOrd="0" presId="urn:microsoft.com/office/officeart/2005/8/layout/vList2"/>
    <dgm:cxn modelId="{B9264A2A-C3C1-4E63-960C-9F7B7913C235}" type="presOf" srcId="{1405A820-9279-48DE-87E3-64203CE98DBA}" destId="{7BBA785E-5617-4472-9F8F-99AD3B2EEF57}" srcOrd="0" destOrd="0" presId="urn:microsoft.com/office/officeart/2005/8/layout/vList2"/>
    <dgm:cxn modelId="{E8238B77-5C81-424B-8083-64409A3B73B2}" type="presParOf" srcId="{7BBA785E-5617-4472-9F8F-99AD3B2EEF57}" destId="{DC76A9B7-A2B1-43A9-938B-3C8F49E87D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D605B2-A959-48DF-83EB-676D30D2A7A1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E1D9BB-C978-488D-8757-A3E7B09E4A51}">
      <dgm:prSet/>
      <dgm:spPr>
        <a:effectLst>
          <a:glow rad="228600">
            <a:schemeClr val="accent1">
              <a:satMod val="175000"/>
              <a:alpha val="40000"/>
            </a:schemeClr>
          </a:glow>
          <a:softEdge rad="38100"/>
        </a:effectLst>
        <a:scene3d>
          <a:camera prst="orthographicFront"/>
          <a:lightRig rig="sunrise" dir="t"/>
        </a:scene3d>
        <a:sp3d prstMaterial="plastic">
          <a:bevelT w="120900" h="88900" prst="coolSlant"/>
          <a:bevelB w="88900" h="31750" prst="angle"/>
        </a:sp3d>
      </dgm:spPr>
      <dgm:t>
        <a:bodyPr/>
        <a:lstStyle/>
        <a:p>
          <a:pPr rtl="0"/>
          <a:r>
            <a:rPr lang="en-US" dirty="0" smtClean="0"/>
            <a:t>Low rate of users interaction with messages.</a:t>
          </a:r>
          <a:endParaRPr lang="en-US" dirty="0"/>
        </a:p>
      </dgm:t>
    </dgm:pt>
    <dgm:pt modelId="{E32D5BEF-14CB-404F-BAFC-A07E31B07A06}" type="parTrans" cxnId="{ED54C3D3-2C32-4D6A-9816-5C949C64B2F9}">
      <dgm:prSet/>
      <dgm:spPr/>
      <dgm:t>
        <a:bodyPr/>
        <a:lstStyle/>
        <a:p>
          <a:endParaRPr lang="en-US"/>
        </a:p>
      </dgm:t>
    </dgm:pt>
    <dgm:pt modelId="{CB0999A2-E9B4-4880-ADE5-40F936E1C58B}" type="sibTrans" cxnId="{ED54C3D3-2C32-4D6A-9816-5C949C64B2F9}">
      <dgm:prSet/>
      <dgm:spPr/>
      <dgm:t>
        <a:bodyPr/>
        <a:lstStyle/>
        <a:p>
          <a:endParaRPr lang="en-US"/>
        </a:p>
      </dgm:t>
    </dgm:pt>
    <dgm:pt modelId="{E43E2A95-2C37-47E4-AA0C-F7B471A3BE79}" type="pres">
      <dgm:prSet presAssocID="{F5D605B2-A959-48DF-83EB-676D30D2A7A1}" presName="linear" presStyleCnt="0">
        <dgm:presLayoutVars>
          <dgm:animLvl val="lvl"/>
          <dgm:resizeHandles val="exact"/>
        </dgm:presLayoutVars>
      </dgm:prSet>
      <dgm:spPr/>
    </dgm:pt>
    <dgm:pt modelId="{95206701-5F66-4CC0-B19D-51D1CA0043D2}" type="pres">
      <dgm:prSet presAssocID="{3BE1D9BB-C978-488D-8757-A3E7B09E4A51}" presName="parentText" presStyleLbl="node1" presStyleIdx="0" presStyleCnt="1" custLinFactNeighborX="-8475" custLinFactNeighborY="-1528">
        <dgm:presLayoutVars>
          <dgm:chMax val="0"/>
          <dgm:bulletEnabled val="1"/>
        </dgm:presLayoutVars>
      </dgm:prSet>
      <dgm:spPr/>
    </dgm:pt>
  </dgm:ptLst>
  <dgm:cxnLst>
    <dgm:cxn modelId="{91D1515E-1F81-4A05-AFE8-A9D027727C53}" type="presOf" srcId="{3BE1D9BB-C978-488D-8757-A3E7B09E4A51}" destId="{95206701-5F66-4CC0-B19D-51D1CA0043D2}" srcOrd="0" destOrd="0" presId="urn:microsoft.com/office/officeart/2005/8/layout/vList2"/>
    <dgm:cxn modelId="{AFAA52C3-27E4-4285-A6DA-C9D3464D063C}" type="presOf" srcId="{F5D605B2-A959-48DF-83EB-676D30D2A7A1}" destId="{E43E2A95-2C37-47E4-AA0C-F7B471A3BE79}" srcOrd="0" destOrd="0" presId="urn:microsoft.com/office/officeart/2005/8/layout/vList2"/>
    <dgm:cxn modelId="{ED54C3D3-2C32-4D6A-9816-5C949C64B2F9}" srcId="{F5D605B2-A959-48DF-83EB-676D30D2A7A1}" destId="{3BE1D9BB-C978-488D-8757-A3E7B09E4A51}" srcOrd="0" destOrd="0" parTransId="{E32D5BEF-14CB-404F-BAFC-A07E31B07A06}" sibTransId="{CB0999A2-E9B4-4880-ADE5-40F936E1C58B}"/>
    <dgm:cxn modelId="{852748AC-69E3-489B-855A-AF15B0BFF1D0}" type="presParOf" srcId="{E43E2A95-2C37-47E4-AA0C-F7B471A3BE79}" destId="{95206701-5F66-4CC0-B19D-51D1CA0043D2}" srcOrd="0" destOrd="0" presId="urn:microsoft.com/office/officeart/2005/8/layout/vList2"/>
  </dgm:cxnLst>
  <dgm:bg>
    <a:effectLst>
      <a:innerShdw blurRad="114300">
        <a:prstClr val="black"/>
      </a:inn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3FC9D-7FD5-4CF0-B7A4-7ABF8ACFEED8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0F6B6-E3E5-463A-8CDF-DEC1F50959B9}">
      <dgm:prSet custT="1"/>
      <dgm:spPr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gm:spPr>
      <dgm:t>
        <a:bodyPr/>
        <a:lstStyle/>
        <a:p>
          <a:pPr rtl="0"/>
          <a:r>
            <a:rPr lang="en-US" sz="3600" dirty="0" smtClean="0"/>
            <a:t>Our goals</a:t>
          </a:r>
          <a:endParaRPr lang="en-US" sz="3600" dirty="0"/>
        </a:p>
      </dgm:t>
    </dgm:pt>
    <dgm:pt modelId="{E268ACBE-01DB-420D-BE8A-807CFB9A4677}" type="parTrans" cxnId="{59FD1507-0C10-48D2-A30A-85275EBFF7B2}">
      <dgm:prSet/>
      <dgm:spPr/>
      <dgm:t>
        <a:bodyPr/>
        <a:lstStyle/>
        <a:p>
          <a:endParaRPr lang="en-US"/>
        </a:p>
      </dgm:t>
    </dgm:pt>
    <dgm:pt modelId="{D53D8124-06C7-4B8D-9286-462733D488B9}" type="sibTrans" cxnId="{59FD1507-0C10-48D2-A30A-85275EBFF7B2}">
      <dgm:prSet/>
      <dgm:spPr/>
      <dgm:t>
        <a:bodyPr/>
        <a:lstStyle/>
        <a:p>
          <a:endParaRPr lang="en-US"/>
        </a:p>
      </dgm:t>
    </dgm:pt>
    <dgm:pt modelId="{1F673DA9-F33D-4ECA-B3BB-060348F2EB1F}" type="pres">
      <dgm:prSet presAssocID="{57B3FC9D-7FD5-4CF0-B7A4-7ABF8ACFEED8}" presName="linear" presStyleCnt="0">
        <dgm:presLayoutVars>
          <dgm:animLvl val="lvl"/>
          <dgm:resizeHandles val="exact"/>
        </dgm:presLayoutVars>
      </dgm:prSet>
      <dgm:spPr/>
    </dgm:pt>
    <dgm:pt modelId="{8B290823-8239-48DB-B7A5-4C5117B73B9B}" type="pres">
      <dgm:prSet presAssocID="{2D10F6B6-E3E5-463A-8CDF-DEC1F50959B9}" presName="parentText" presStyleLbl="node1" presStyleIdx="0" presStyleCnt="1" custScaleX="68627" custScaleY="177067" custLinFactNeighborX="-2905" custLinFactNeighborY="-79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FD1507-0C10-48D2-A30A-85275EBFF7B2}" srcId="{57B3FC9D-7FD5-4CF0-B7A4-7ABF8ACFEED8}" destId="{2D10F6B6-E3E5-463A-8CDF-DEC1F50959B9}" srcOrd="0" destOrd="0" parTransId="{E268ACBE-01DB-420D-BE8A-807CFB9A4677}" sibTransId="{D53D8124-06C7-4B8D-9286-462733D488B9}"/>
    <dgm:cxn modelId="{D18FDE83-B5E1-4B8F-A862-4253C355DA9A}" type="presOf" srcId="{2D10F6B6-E3E5-463A-8CDF-DEC1F50959B9}" destId="{8B290823-8239-48DB-B7A5-4C5117B73B9B}" srcOrd="0" destOrd="0" presId="urn:microsoft.com/office/officeart/2005/8/layout/vList2"/>
    <dgm:cxn modelId="{7F791ABE-521C-48B3-A76B-B0A6F1013890}" type="presOf" srcId="{57B3FC9D-7FD5-4CF0-B7A4-7ABF8ACFEED8}" destId="{1F673DA9-F33D-4ECA-B3BB-060348F2EB1F}" srcOrd="0" destOrd="0" presId="urn:microsoft.com/office/officeart/2005/8/layout/vList2"/>
    <dgm:cxn modelId="{648FCB63-FEAF-4D1C-88C7-376971853427}" type="presParOf" srcId="{1F673DA9-F33D-4ECA-B3BB-060348F2EB1F}" destId="{8B290823-8239-48DB-B7A5-4C5117B73B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3359E7-3736-4FEB-9A34-9FFAAEE343B6}" type="doc">
      <dgm:prSet loTypeId="urn:microsoft.com/office/officeart/2005/8/layout/hierarchy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98F3F9-C196-4CCE-86B8-24A7FD9FD204}">
      <dgm:prSet/>
      <dgm:spPr>
        <a:effectLst>
          <a:glow rad="228600">
            <a:schemeClr val="accent1">
              <a:satMod val="175000"/>
              <a:alpha val="40000"/>
            </a:schemeClr>
          </a:glow>
          <a:outerShdw blurRad="76200" dir="13500000" sy="23000" kx="1200000" algn="br" rotWithShape="0">
            <a:prstClr val="black">
              <a:alpha val="20000"/>
            </a:prstClr>
          </a:outerShdw>
          <a:reflection blurRad="6350" stA="52000" endA="300" endPos="350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dkEdge">
          <a:bevelT w="127000" h="25400" prst="artDeco"/>
        </a:sp3d>
      </dgm:spPr>
      <dgm:t>
        <a:bodyPr/>
        <a:lstStyle/>
        <a:p>
          <a:pPr rtl="0"/>
          <a:r>
            <a:rPr lang="en-US" dirty="0" smtClean="0"/>
            <a:t>Estimate/predict the number of messages seen &amp; clicked based on </a:t>
          </a:r>
          <a:r>
            <a:rPr lang="en-US" u="sng" dirty="0" smtClean="0"/>
            <a:t>the way </a:t>
          </a:r>
          <a:r>
            <a:rPr lang="en-US" dirty="0" smtClean="0"/>
            <a:t>we distribute messages</a:t>
          </a:r>
          <a:endParaRPr lang="en-US" dirty="0"/>
        </a:p>
      </dgm:t>
    </dgm:pt>
    <dgm:pt modelId="{89FAE62D-94CB-44E4-B855-D6B05FE602AF}" type="parTrans" cxnId="{16649807-E32F-46D3-9961-2CBE4FA8F5D5}">
      <dgm:prSet/>
      <dgm:spPr/>
      <dgm:t>
        <a:bodyPr/>
        <a:lstStyle/>
        <a:p>
          <a:endParaRPr lang="en-US"/>
        </a:p>
      </dgm:t>
    </dgm:pt>
    <dgm:pt modelId="{A00C90E8-D770-417E-98C9-E12883580511}" type="sibTrans" cxnId="{16649807-E32F-46D3-9961-2CBE4FA8F5D5}">
      <dgm:prSet/>
      <dgm:spPr/>
      <dgm:t>
        <a:bodyPr/>
        <a:lstStyle/>
        <a:p>
          <a:endParaRPr lang="en-US"/>
        </a:p>
      </dgm:t>
    </dgm:pt>
    <dgm:pt modelId="{EF3DC228-6FE8-4B00-875E-CD3655A05BD2}">
      <dgm:prSet/>
      <dgm:spPr>
        <a:effectLst>
          <a:glow rad="139700">
            <a:schemeClr val="accent4">
              <a:satMod val="175000"/>
              <a:alpha val="40000"/>
            </a:schemeClr>
          </a:glow>
          <a:softEdge rad="31750"/>
        </a:effectLst>
        <a:scene3d>
          <a:camera prst="orthographicFront"/>
          <a:lightRig rig="sunrise" dir="t"/>
        </a:scene3d>
        <a:sp3d z="-152400" extrusionH="63500" prstMaterial="dkEdge">
          <a:bevelT w="124450" h="16350"/>
          <a:extrusionClr>
            <a:schemeClr val="bg2"/>
          </a:extrusionClr>
          <a:contourClr>
            <a:schemeClr val="bg1"/>
          </a:contourClr>
        </a:sp3d>
      </dgm:spPr>
      <dgm:t>
        <a:bodyPr/>
        <a:lstStyle/>
        <a:p>
          <a:pPr rtl="0"/>
          <a:r>
            <a:rPr lang="en-US" dirty="0" smtClean="0"/>
            <a:t>The number of total messages ‘shot’ from </a:t>
          </a:r>
          <a:r>
            <a:rPr lang="en-US" dirty="0" err="1" smtClean="0"/>
            <a:t>Zalo</a:t>
          </a:r>
          <a:r>
            <a:rPr lang="en-US" dirty="0" smtClean="0"/>
            <a:t> servers.</a:t>
          </a:r>
          <a:endParaRPr lang="en-US" dirty="0"/>
        </a:p>
      </dgm:t>
    </dgm:pt>
    <dgm:pt modelId="{91D6C311-2D46-41C8-A8D1-FF891447116F}" type="parTrans" cxnId="{76FF9E51-1E6D-4D73-84FC-55CA1343C361}">
      <dgm:prSet/>
      <dgm:spPr/>
      <dgm:t>
        <a:bodyPr/>
        <a:lstStyle/>
        <a:p>
          <a:endParaRPr lang="en-US"/>
        </a:p>
      </dgm:t>
    </dgm:pt>
    <dgm:pt modelId="{ACE5D55C-B214-460E-AF23-C31B6591931F}" type="sibTrans" cxnId="{76FF9E51-1E6D-4D73-84FC-55CA1343C361}">
      <dgm:prSet/>
      <dgm:spPr/>
      <dgm:t>
        <a:bodyPr/>
        <a:lstStyle/>
        <a:p>
          <a:endParaRPr lang="en-US"/>
        </a:p>
      </dgm:t>
    </dgm:pt>
    <dgm:pt modelId="{B4452010-C7D7-4068-ADD3-4C0B536CE35C}">
      <dgm:prSet/>
      <dgm:spPr>
        <a:effectLst>
          <a:glow rad="228600">
            <a:schemeClr val="accent1">
              <a:satMod val="175000"/>
              <a:alpha val="40000"/>
            </a:schemeClr>
          </a:glow>
          <a:reflection blurRad="6350" stA="52000" endA="300" endPos="350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7000" h="25400" prst="artDeco"/>
        </a:sp3d>
      </dgm:spPr>
      <dgm:t>
        <a:bodyPr/>
        <a:lstStyle/>
        <a:p>
          <a:pPr rtl="0"/>
          <a:r>
            <a:rPr lang="en-US" dirty="0" smtClean="0"/>
            <a:t>Improve the degree of interactions between user &amp; messages</a:t>
          </a:r>
          <a:endParaRPr lang="en-US" dirty="0"/>
        </a:p>
      </dgm:t>
    </dgm:pt>
    <dgm:pt modelId="{A431C0BA-9360-430E-89F0-731B214770E2}" type="parTrans" cxnId="{320F8462-45D3-47E8-9488-C545684B4C87}">
      <dgm:prSet/>
      <dgm:spPr/>
      <dgm:t>
        <a:bodyPr/>
        <a:lstStyle/>
        <a:p>
          <a:endParaRPr lang="en-US"/>
        </a:p>
      </dgm:t>
    </dgm:pt>
    <dgm:pt modelId="{FB4A68CC-0843-430C-B620-0E065FF4FC10}" type="sibTrans" cxnId="{320F8462-45D3-47E8-9488-C545684B4C87}">
      <dgm:prSet/>
      <dgm:spPr/>
      <dgm:t>
        <a:bodyPr/>
        <a:lstStyle/>
        <a:p>
          <a:endParaRPr lang="en-US"/>
        </a:p>
      </dgm:t>
    </dgm:pt>
    <dgm:pt modelId="{E3B9F9E6-B373-4D8F-AD21-A8C7F3CBBF5A}">
      <dgm:prSet/>
      <dgm:spPr>
        <a:effectLst>
          <a:glow rad="101600">
            <a:schemeClr val="accent4">
              <a:satMod val="175000"/>
              <a:alpha val="40000"/>
            </a:schemeClr>
          </a:glow>
          <a:softEdge rad="31750"/>
        </a:effectLst>
        <a:scene3d>
          <a:camera prst="orthographicFront"/>
          <a:lightRig rig="sunrise" dir="t"/>
        </a:scene3d>
        <a:sp3d z="-152400" extrusionH="63500" prstMaterial="dkEdge">
          <a:bevelT w="124450" h="16350"/>
          <a:contourClr>
            <a:schemeClr val="bg1"/>
          </a:contourClr>
        </a:sp3d>
      </dgm:spPr>
      <dgm:t>
        <a:bodyPr/>
        <a:lstStyle/>
        <a:p>
          <a:pPr rtl="0"/>
          <a:r>
            <a:rPr lang="en-US" dirty="0" smtClean="0"/>
            <a:t>Detecting spam.</a:t>
          </a:r>
          <a:endParaRPr lang="en-US" dirty="0"/>
        </a:p>
      </dgm:t>
    </dgm:pt>
    <dgm:pt modelId="{5BD90189-1EF3-4A01-93BA-8C89D8B82C50}" type="parTrans" cxnId="{C18890A0-BDB9-4FBB-8EA0-355E384EC2D3}">
      <dgm:prSet/>
      <dgm:spPr/>
      <dgm:t>
        <a:bodyPr/>
        <a:lstStyle/>
        <a:p>
          <a:endParaRPr lang="en-US"/>
        </a:p>
      </dgm:t>
    </dgm:pt>
    <dgm:pt modelId="{A1369D11-2EA2-4C4C-8D51-74FF794AD993}" type="sibTrans" cxnId="{C18890A0-BDB9-4FBB-8EA0-355E384EC2D3}">
      <dgm:prSet/>
      <dgm:spPr/>
      <dgm:t>
        <a:bodyPr/>
        <a:lstStyle/>
        <a:p>
          <a:endParaRPr lang="en-US"/>
        </a:p>
      </dgm:t>
    </dgm:pt>
    <dgm:pt modelId="{F48AC6AF-931B-444D-917B-C8818165AC59}">
      <dgm:prSet/>
      <dgm:spPr>
        <a:effectLst>
          <a:glow rad="139700">
            <a:schemeClr val="accent4">
              <a:satMod val="175000"/>
              <a:alpha val="40000"/>
            </a:schemeClr>
          </a:glow>
          <a:softEdge rad="31750"/>
        </a:effectLst>
        <a:scene3d>
          <a:camera prst="orthographicFront"/>
          <a:lightRig rig="sunrise" dir="t"/>
        </a:scene3d>
        <a:sp3d z="-152400" extrusionH="63500" prstMaterial="dkEdge">
          <a:bevelT w="124450" h="16350"/>
          <a:contourClr>
            <a:schemeClr val="bg1"/>
          </a:contourClr>
        </a:sp3d>
      </dgm:spPr>
      <dgm:t>
        <a:bodyPr/>
        <a:lstStyle/>
        <a:p>
          <a:pPr rtl="0"/>
          <a:r>
            <a:rPr lang="en-US" dirty="0" smtClean="0"/>
            <a:t>Increasing the seen &amp; clicked rate.</a:t>
          </a:r>
          <a:endParaRPr lang="en-US" dirty="0"/>
        </a:p>
      </dgm:t>
    </dgm:pt>
    <dgm:pt modelId="{0F74A0C2-AA23-42D0-BE91-F892CFD11AC7}" type="parTrans" cxnId="{F3EE3C42-7DC5-47B6-90AB-8BC86CE3B3F2}">
      <dgm:prSet/>
      <dgm:spPr/>
      <dgm:t>
        <a:bodyPr/>
        <a:lstStyle/>
        <a:p>
          <a:endParaRPr lang="en-US"/>
        </a:p>
      </dgm:t>
    </dgm:pt>
    <dgm:pt modelId="{B3757C1B-0BA8-4625-B8BB-780D544B2FB2}" type="sibTrans" cxnId="{F3EE3C42-7DC5-47B6-90AB-8BC86CE3B3F2}">
      <dgm:prSet/>
      <dgm:spPr/>
      <dgm:t>
        <a:bodyPr/>
        <a:lstStyle/>
        <a:p>
          <a:endParaRPr lang="en-US"/>
        </a:p>
      </dgm:t>
    </dgm:pt>
    <dgm:pt modelId="{60FB2364-A2FA-4A5F-9F94-DFFFE48C3B7F}">
      <dgm:prSet/>
      <dgm:spPr>
        <a:effectLst>
          <a:glow rad="101600">
            <a:schemeClr val="accent4">
              <a:satMod val="175000"/>
              <a:alpha val="40000"/>
            </a:schemeClr>
          </a:glow>
          <a:softEdge rad="31750"/>
        </a:effectLst>
        <a:scene3d>
          <a:camera prst="orthographicFront"/>
          <a:lightRig rig="sunrise" dir="t"/>
        </a:scene3d>
        <a:sp3d z="-152400" extrusionH="63500" prstMaterial="dkEdge">
          <a:bevelT w="124450" h="16350"/>
          <a:contourClr>
            <a:schemeClr val="bg1"/>
          </a:contourClr>
        </a:sp3d>
      </dgm:spPr>
      <dgm:t>
        <a:bodyPr/>
        <a:lstStyle/>
        <a:p>
          <a:pPr rtl="0"/>
          <a:r>
            <a:rPr lang="en-US" dirty="0" smtClean="0"/>
            <a:t>The set of users chosen to be ‘shot’ by us and the number of according messages they receive.</a:t>
          </a:r>
          <a:endParaRPr lang="en-US" dirty="0"/>
        </a:p>
      </dgm:t>
    </dgm:pt>
    <dgm:pt modelId="{D7285A12-1EFE-4D40-8599-4A4C0EF4ABF9}" type="sibTrans" cxnId="{F366F2C8-DF8C-4C6B-BA5C-640A557E1E32}">
      <dgm:prSet/>
      <dgm:spPr/>
      <dgm:t>
        <a:bodyPr/>
        <a:lstStyle/>
        <a:p>
          <a:endParaRPr lang="en-US"/>
        </a:p>
      </dgm:t>
    </dgm:pt>
    <dgm:pt modelId="{45BC1A30-E10D-4907-A82B-FA2B0DB9AA71}" type="parTrans" cxnId="{F366F2C8-DF8C-4C6B-BA5C-640A557E1E32}">
      <dgm:prSet/>
      <dgm:spPr/>
      <dgm:t>
        <a:bodyPr/>
        <a:lstStyle/>
        <a:p>
          <a:endParaRPr lang="en-US"/>
        </a:p>
      </dgm:t>
    </dgm:pt>
    <dgm:pt modelId="{DF938C51-7EDA-4A52-A35A-6F83F4FEC20D}" type="pres">
      <dgm:prSet presAssocID="{F93359E7-3736-4FEB-9A34-9FFAAEE343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E58395-6D06-43AC-A698-BF7A372490B6}" type="pres">
      <dgm:prSet presAssocID="{5E98F3F9-C196-4CCE-86B8-24A7FD9FD204}" presName="root" presStyleCnt="0"/>
      <dgm:spPr/>
    </dgm:pt>
    <dgm:pt modelId="{1B96BEDC-D5CA-43C2-A519-F7AB7C47C0A2}" type="pres">
      <dgm:prSet presAssocID="{5E98F3F9-C196-4CCE-86B8-24A7FD9FD204}" presName="rootComposite" presStyleCnt="0"/>
      <dgm:spPr/>
    </dgm:pt>
    <dgm:pt modelId="{D21AA4D9-3A98-4CC9-BB62-1C7356ED64FE}" type="pres">
      <dgm:prSet presAssocID="{5E98F3F9-C196-4CCE-86B8-24A7FD9FD204}" presName="rootText" presStyleLbl="node1" presStyleIdx="0" presStyleCnt="2" custScaleX="135516"/>
      <dgm:spPr/>
    </dgm:pt>
    <dgm:pt modelId="{48A14157-711A-4196-9A38-A920DF8F481F}" type="pres">
      <dgm:prSet presAssocID="{5E98F3F9-C196-4CCE-86B8-24A7FD9FD204}" presName="rootConnector" presStyleLbl="node1" presStyleIdx="0" presStyleCnt="2"/>
      <dgm:spPr/>
    </dgm:pt>
    <dgm:pt modelId="{7E6EC2E1-3608-46BA-90E5-7A025E126BA3}" type="pres">
      <dgm:prSet presAssocID="{5E98F3F9-C196-4CCE-86B8-24A7FD9FD204}" presName="childShape" presStyleCnt="0"/>
      <dgm:spPr/>
    </dgm:pt>
    <dgm:pt modelId="{45B90CFF-0BD6-4FAD-9828-E8DB32BC6D43}" type="pres">
      <dgm:prSet presAssocID="{91D6C311-2D46-41C8-A8D1-FF891447116F}" presName="Name13" presStyleLbl="parChTrans1D2" presStyleIdx="0" presStyleCnt="4"/>
      <dgm:spPr/>
    </dgm:pt>
    <dgm:pt modelId="{DEA2F293-7541-4C93-8C46-ACE29389944B}" type="pres">
      <dgm:prSet presAssocID="{EF3DC228-6FE8-4B00-875E-CD3655A05BD2}" presName="childText" presStyleLbl="bgAcc1" presStyleIdx="0" presStyleCnt="4">
        <dgm:presLayoutVars>
          <dgm:bulletEnabled val="1"/>
        </dgm:presLayoutVars>
      </dgm:prSet>
      <dgm:spPr/>
    </dgm:pt>
    <dgm:pt modelId="{033D6074-A731-4043-ACBC-276765A4DE01}" type="pres">
      <dgm:prSet presAssocID="{45BC1A30-E10D-4907-A82B-FA2B0DB9AA71}" presName="Name13" presStyleLbl="parChTrans1D2" presStyleIdx="1" presStyleCnt="4"/>
      <dgm:spPr/>
    </dgm:pt>
    <dgm:pt modelId="{C0753833-47EC-4758-8A11-FAC0AA4B4E68}" type="pres">
      <dgm:prSet presAssocID="{60FB2364-A2FA-4A5F-9F94-DFFFE48C3B7F}" presName="childText" presStyleLbl="bgAcc1" presStyleIdx="1" presStyleCnt="4">
        <dgm:presLayoutVars>
          <dgm:bulletEnabled val="1"/>
        </dgm:presLayoutVars>
      </dgm:prSet>
      <dgm:spPr/>
    </dgm:pt>
    <dgm:pt modelId="{01C71DB3-9E71-488D-B526-9EC38EEE02DE}" type="pres">
      <dgm:prSet presAssocID="{B4452010-C7D7-4068-ADD3-4C0B536CE35C}" presName="root" presStyleCnt="0"/>
      <dgm:spPr/>
    </dgm:pt>
    <dgm:pt modelId="{3E0E4E08-5696-4C0F-9C6B-2B404C80B3EF}" type="pres">
      <dgm:prSet presAssocID="{B4452010-C7D7-4068-ADD3-4C0B536CE35C}" presName="rootComposite" presStyleCnt="0"/>
      <dgm:spPr/>
    </dgm:pt>
    <dgm:pt modelId="{408297E1-1190-4882-A21D-1FAD3C6B0DA9}" type="pres">
      <dgm:prSet presAssocID="{B4452010-C7D7-4068-ADD3-4C0B536CE35C}" presName="rootText" presStyleLbl="node1" presStyleIdx="1" presStyleCnt="2"/>
      <dgm:spPr/>
    </dgm:pt>
    <dgm:pt modelId="{8136C772-B925-4F94-9F21-DCC91435C2B6}" type="pres">
      <dgm:prSet presAssocID="{B4452010-C7D7-4068-ADD3-4C0B536CE35C}" presName="rootConnector" presStyleLbl="node1" presStyleIdx="1" presStyleCnt="2"/>
      <dgm:spPr/>
    </dgm:pt>
    <dgm:pt modelId="{C6417F0F-8F36-42A3-93CE-9BA1AF268EC7}" type="pres">
      <dgm:prSet presAssocID="{B4452010-C7D7-4068-ADD3-4C0B536CE35C}" presName="childShape" presStyleCnt="0"/>
      <dgm:spPr/>
    </dgm:pt>
    <dgm:pt modelId="{3112D1C8-0ACA-4250-B1CF-5EF884D22908}" type="pres">
      <dgm:prSet presAssocID="{5BD90189-1EF3-4A01-93BA-8C89D8B82C50}" presName="Name13" presStyleLbl="parChTrans1D2" presStyleIdx="2" presStyleCnt="4"/>
      <dgm:spPr/>
    </dgm:pt>
    <dgm:pt modelId="{85ED9D5E-1DB3-4B77-9AD6-0AD6DCC761ED}" type="pres">
      <dgm:prSet presAssocID="{E3B9F9E6-B373-4D8F-AD21-A8C7F3CBBF5A}" presName="childText" presStyleLbl="bgAcc1" presStyleIdx="2" presStyleCnt="4">
        <dgm:presLayoutVars>
          <dgm:bulletEnabled val="1"/>
        </dgm:presLayoutVars>
      </dgm:prSet>
      <dgm:spPr/>
    </dgm:pt>
    <dgm:pt modelId="{EF41D6C7-D6EC-4D84-B2D3-F758E60F2A95}" type="pres">
      <dgm:prSet presAssocID="{0F74A0C2-AA23-42D0-BE91-F892CFD11AC7}" presName="Name13" presStyleLbl="parChTrans1D2" presStyleIdx="3" presStyleCnt="4"/>
      <dgm:spPr/>
    </dgm:pt>
    <dgm:pt modelId="{AA998CC0-F8AF-4764-BA5A-95F9A3E21324}" type="pres">
      <dgm:prSet presAssocID="{F48AC6AF-931B-444D-917B-C8818165AC59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A3A9C35-B298-421A-8264-6101D18CE3F3}" type="presOf" srcId="{EF3DC228-6FE8-4B00-875E-CD3655A05BD2}" destId="{DEA2F293-7541-4C93-8C46-ACE29389944B}" srcOrd="0" destOrd="0" presId="urn:microsoft.com/office/officeart/2005/8/layout/hierarchy3"/>
    <dgm:cxn modelId="{F366F2C8-DF8C-4C6B-BA5C-640A557E1E32}" srcId="{5E98F3F9-C196-4CCE-86B8-24A7FD9FD204}" destId="{60FB2364-A2FA-4A5F-9F94-DFFFE48C3B7F}" srcOrd="1" destOrd="0" parTransId="{45BC1A30-E10D-4907-A82B-FA2B0DB9AA71}" sibTransId="{D7285A12-1EFE-4D40-8599-4A4C0EF4ABF9}"/>
    <dgm:cxn modelId="{56A1409B-2891-4F79-AD8C-85F50A068318}" type="presOf" srcId="{F48AC6AF-931B-444D-917B-C8818165AC59}" destId="{AA998CC0-F8AF-4764-BA5A-95F9A3E21324}" srcOrd="0" destOrd="0" presId="urn:microsoft.com/office/officeart/2005/8/layout/hierarchy3"/>
    <dgm:cxn modelId="{76FF9E51-1E6D-4D73-84FC-55CA1343C361}" srcId="{5E98F3F9-C196-4CCE-86B8-24A7FD9FD204}" destId="{EF3DC228-6FE8-4B00-875E-CD3655A05BD2}" srcOrd="0" destOrd="0" parTransId="{91D6C311-2D46-41C8-A8D1-FF891447116F}" sibTransId="{ACE5D55C-B214-460E-AF23-C31B6591931F}"/>
    <dgm:cxn modelId="{F3EE3C42-7DC5-47B6-90AB-8BC86CE3B3F2}" srcId="{B4452010-C7D7-4068-ADD3-4C0B536CE35C}" destId="{F48AC6AF-931B-444D-917B-C8818165AC59}" srcOrd="1" destOrd="0" parTransId="{0F74A0C2-AA23-42D0-BE91-F892CFD11AC7}" sibTransId="{B3757C1B-0BA8-4625-B8BB-780D544B2FB2}"/>
    <dgm:cxn modelId="{5448C615-F6C9-41B7-9280-7D8FAD538302}" type="presOf" srcId="{91D6C311-2D46-41C8-A8D1-FF891447116F}" destId="{45B90CFF-0BD6-4FAD-9828-E8DB32BC6D43}" srcOrd="0" destOrd="0" presId="urn:microsoft.com/office/officeart/2005/8/layout/hierarchy3"/>
    <dgm:cxn modelId="{6FEB7E50-81C8-48BE-B45B-4A68469FC39B}" type="presOf" srcId="{5E98F3F9-C196-4CCE-86B8-24A7FD9FD204}" destId="{48A14157-711A-4196-9A38-A920DF8F481F}" srcOrd="1" destOrd="0" presId="urn:microsoft.com/office/officeart/2005/8/layout/hierarchy3"/>
    <dgm:cxn modelId="{16649807-E32F-46D3-9961-2CBE4FA8F5D5}" srcId="{F93359E7-3736-4FEB-9A34-9FFAAEE343B6}" destId="{5E98F3F9-C196-4CCE-86B8-24A7FD9FD204}" srcOrd="0" destOrd="0" parTransId="{89FAE62D-94CB-44E4-B855-D6B05FE602AF}" sibTransId="{A00C90E8-D770-417E-98C9-E12883580511}"/>
    <dgm:cxn modelId="{E28F8AD7-2A87-43C0-95F4-D83B8D3D8850}" type="presOf" srcId="{F93359E7-3736-4FEB-9A34-9FFAAEE343B6}" destId="{DF938C51-7EDA-4A52-A35A-6F83F4FEC20D}" srcOrd="0" destOrd="0" presId="urn:microsoft.com/office/officeart/2005/8/layout/hierarchy3"/>
    <dgm:cxn modelId="{0A593960-9E9D-4E1A-9854-08532DD0297F}" type="presOf" srcId="{60FB2364-A2FA-4A5F-9F94-DFFFE48C3B7F}" destId="{C0753833-47EC-4758-8A11-FAC0AA4B4E68}" srcOrd="0" destOrd="0" presId="urn:microsoft.com/office/officeart/2005/8/layout/hierarchy3"/>
    <dgm:cxn modelId="{320F8462-45D3-47E8-9488-C545684B4C87}" srcId="{F93359E7-3736-4FEB-9A34-9FFAAEE343B6}" destId="{B4452010-C7D7-4068-ADD3-4C0B536CE35C}" srcOrd="1" destOrd="0" parTransId="{A431C0BA-9360-430E-89F0-731B214770E2}" sibTransId="{FB4A68CC-0843-430C-B620-0E065FF4FC10}"/>
    <dgm:cxn modelId="{6FA4DB6B-C301-4947-BC79-9F5CA57F4050}" type="presOf" srcId="{5BD90189-1EF3-4A01-93BA-8C89D8B82C50}" destId="{3112D1C8-0ACA-4250-B1CF-5EF884D22908}" srcOrd="0" destOrd="0" presId="urn:microsoft.com/office/officeart/2005/8/layout/hierarchy3"/>
    <dgm:cxn modelId="{1938278D-BC2C-4959-92C2-59618BB21192}" type="presOf" srcId="{45BC1A30-E10D-4907-A82B-FA2B0DB9AA71}" destId="{033D6074-A731-4043-ACBC-276765A4DE01}" srcOrd="0" destOrd="0" presId="urn:microsoft.com/office/officeart/2005/8/layout/hierarchy3"/>
    <dgm:cxn modelId="{C18890A0-BDB9-4FBB-8EA0-355E384EC2D3}" srcId="{B4452010-C7D7-4068-ADD3-4C0B536CE35C}" destId="{E3B9F9E6-B373-4D8F-AD21-A8C7F3CBBF5A}" srcOrd="0" destOrd="0" parTransId="{5BD90189-1EF3-4A01-93BA-8C89D8B82C50}" sibTransId="{A1369D11-2EA2-4C4C-8D51-74FF794AD993}"/>
    <dgm:cxn modelId="{AD24FAC7-A5DB-4FD3-BDAF-D2A6B33C3EBB}" type="presOf" srcId="{B4452010-C7D7-4068-ADD3-4C0B536CE35C}" destId="{408297E1-1190-4882-A21D-1FAD3C6B0DA9}" srcOrd="0" destOrd="0" presId="urn:microsoft.com/office/officeart/2005/8/layout/hierarchy3"/>
    <dgm:cxn modelId="{44740421-174C-4A4A-952E-4219BE7B1CA3}" type="presOf" srcId="{B4452010-C7D7-4068-ADD3-4C0B536CE35C}" destId="{8136C772-B925-4F94-9F21-DCC91435C2B6}" srcOrd="1" destOrd="0" presId="urn:microsoft.com/office/officeart/2005/8/layout/hierarchy3"/>
    <dgm:cxn modelId="{524D70A6-6EFC-425B-8C64-DA1440D10011}" type="presOf" srcId="{5E98F3F9-C196-4CCE-86B8-24A7FD9FD204}" destId="{D21AA4D9-3A98-4CC9-BB62-1C7356ED64FE}" srcOrd="0" destOrd="0" presId="urn:microsoft.com/office/officeart/2005/8/layout/hierarchy3"/>
    <dgm:cxn modelId="{707CBA1C-742E-4403-9372-F6A1F83EA5A6}" type="presOf" srcId="{0F74A0C2-AA23-42D0-BE91-F892CFD11AC7}" destId="{EF41D6C7-D6EC-4D84-B2D3-F758E60F2A95}" srcOrd="0" destOrd="0" presId="urn:microsoft.com/office/officeart/2005/8/layout/hierarchy3"/>
    <dgm:cxn modelId="{1041F99F-273C-4186-BCF3-320B1E9E36E2}" type="presOf" srcId="{E3B9F9E6-B373-4D8F-AD21-A8C7F3CBBF5A}" destId="{85ED9D5E-1DB3-4B77-9AD6-0AD6DCC761ED}" srcOrd="0" destOrd="0" presId="urn:microsoft.com/office/officeart/2005/8/layout/hierarchy3"/>
    <dgm:cxn modelId="{25B7F934-CCA1-4367-88BA-E2AD3EF152AF}" type="presParOf" srcId="{DF938C51-7EDA-4A52-A35A-6F83F4FEC20D}" destId="{77E58395-6D06-43AC-A698-BF7A372490B6}" srcOrd="0" destOrd="0" presId="urn:microsoft.com/office/officeart/2005/8/layout/hierarchy3"/>
    <dgm:cxn modelId="{6CB10DAE-0C7C-4AAD-9595-5FB1A4D1739B}" type="presParOf" srcId="{77E58395-6D06-43AC-A698-BF7A372490B6}" destId="{1B96BEDC-D5CA-43C2-A519-F7AB7C47C0A2}" srcOrd="0" destOrd="0" presId="urn:microsoft.com/office/officeart/2005/8/layout/hierarchy3"/>
    <dgm:cxn modelId="{F72BD3D3-4448-4611-958B-8EED92319F8A}" type="presParOf" srcId="{1B96BEDC-D5CA-43C2-A519-F7AB7C47C0A2}" destId="{D21AA4D9-3A98-4CC9-BB62-1C7356ED64FE}" srcOrd="0" destOrd="0" presId="urn:microsoft.com/office/officeart/2005/8/layout/hierarchy3"/>
    <dgm:cxn modelId="{CF090014-D7FF-4E6A-BC4D-F3F2F7BD8F35}" type="presParOf" srcId="{1B96BEDC-D5CA-43C2-A519-F7AB7C47C0A2}" destId="{48A14157-711A-4196-9A38-A920DF8F481F}" srcOrd="1" destOrd="0" presId="urn:microsoft.com/office/officeart/2005/8/layout/hierarchy3"/>
    <dgm:cxn modelId="{1C0340E9-2411-4234-A399-C280FBE3F7C7}" type="presParOf" srcId="{77E58395-6D06-43AC-A698-BF7A372490B6}" destId="{7E6EC2E1-3608-46BA-90E5-7A025E126BA3}" srcOrd="1" destOrd="0" presId="urn:microsoft.com/office/officeart/2005/8/layout/hierarchy3"/>
    <dgm:cxn modelId="{B73C2493-8CD8-4D60-B851-BC1901F40F61}" type="presParOf" srcId="{7E6EC2E1-3608-46BA-90E5-7A025E126BA3}" destId="{45B90CFF-0BD6-4FAD-9828-E8DB32BC6D43}" srcOrd="0" destOrd="0" presId="urn:microsoft.com/office/officeart/2005/8/layout/hierarchy3"/>
    <dgm:cxn modelId="{A9B6BAF5-5281-4282-A347-84FDB2A8CABD}" type="presParOf" srcId="{7E6EC2E1-3608-46BA-90E5-7A025E126BA3}" destId="{DEA2F293-7541-4C93-8C46-ACE29389944B}" srcOrd="1" destOrd="0" presId="urn:microsoft.com/office/officeart/2005/8/layout/hierarchy3"/>
    <dgm:cxn modelId="{CCAC4B45-F547-4C61-A696-CE8D73106E81}" type="presParOf" srcId="{7E6EC2E1-3608-46BA-90E5-7A025E126BA3}" destId="{033D6074-A731-4043-ACBC-276765A4DE01}" srcOrd="2" destOrd="0" presId="urn:microsoft.com/office/officeart/2005/8/layout/hierarchy3"/>
    <dgm:cxn modelId="{9E912E31-D266-4DF0-A408-39431CFEBACE}" type="presParOf" srcId="{7E6EC2E1-3608-46BA-90E5-7A025E126BA3}" destId="{C0753833-47EC-4758-8A11-FAC0AA4B4E68}" srcOrd="3" destOrd="0" presId="urn:microsoft.com/office/officeart/2005/8/layout/hierarchy3"/>
    <dgm:cxn modelId="{C4368E2A-3F6D-4255-9260-A0BCE961F59A}" type="presParOf" srcId="{DF938C51-7EDA-4A52-A35A-6F83F4FEC20D}" destId="{01C71DB3-9E71-488D-B526-9EC38EEE02DE}" srcOrd="1" destOrd="0" presId="urn:microsoft.com/office/officeart/2005/8/layout/hierarchy3"/>
    <dgm:cxn modelId="{A6C11D98-7090-42C4-BAB5-C965D08F1119}" type="presParOf" srcId="{01C71DB3-9E71-488D-B526-9EC38EEE02DE}" destId="{3E0E4E08-5696-4C0F-9C6B-2B404C80B3EF}" srcOrd="0" destOrd="0" presId="urn:microsoft.com/office/officeart/2005/8/layout/hierarchy3"/>
    <dgm:cxn modelId="{67A581CF-462F-4E76-8A6F-D37569D4A65A}" type="presParOf" srcId="{3E0E4E08-5696-4C0F-9C6B-2B404C80B3EF}" destId="{408297E1-1190-4882-A21D-1FAD3C6B0DA9}" srcOrd="0" destOrd="0" presId="urn:microsoft.com/office/officeart/2005/8/layout/hierarchy3"/>
    <dgm:cxn modelId="{E828C712-2C9B-4F06-8D5E-2CCB550736BD}" type="presParOf" srcId="{3E0E4E08-5696-4C0F-9C6B-2B404C80B3EF}" destId="{8136C772-B925-4F94-9F21-DCC91435C2B6}" srcOrd="1" destOrd="0" presId="urn:microsoft.com/office/officeart/2005/8/layout/hierarchy3"/>
    <dgm:cxn modelId="{9D2952E7-AACD-4950-804F-68F47F21A0EA}" type="presParOf" srcId="{01C71DB3-9E71-488D-B526-9EC38EEE02DE}" destId="{C6417F0F-8F36-42A3-93CE-9BA1AF268EC7}" srcOrd="1" destOrd="0" presId="urn:microsoft.com/office/officeart/2005/8/layout/hierarchy3"/>
    <dgm:cxn modelId="{805B49C2-6A00-4813-BDC5-0B9F6214269E}" type="presParOf" srcId="{C6417F0F-8F36-42A3-93CE-9BA1AF268EC7}" destId="{3112D1C8-0ACA-4250-B1CF-5EF884D22908}" srcOrd="0" destOrd="0" presId="urn:microsoft.com/office/officeart/2005/8/layout/hierarchy3"/>
    <dgm:cxn modelId="{631939C6-3DBA-49AC-A459-F73214F100AF}" type="presParOf" srcId="{C6417F0F-8F36-42A3-93CE-9BA1AF268EC7}" destId="{85ED9D5E-1DB3-4B77-9AD6-0AD6DCC761ED}" srcOrd="1" destOrd="0" presId="urn:microsoft.com/office/officeart/2005/8/layout/hierarchy3"/>
    <dgm:cxn modelId="{C675CF1D-E016-447A-93F0-E8373E4FF3E5}" type="presParOf" srcId="{C6417F0F-8F36-42A3-93CE-9BA1AF268EC7}" destId="{EF41D6C7-D6EC-4D84-B2D3-F758E60F2A95}" srcOrd="2" destOrd="0" presId="urn:microsoft.com/office/officeart/2005/8/layout/hierarchy3"/>
    <dgm:cxn modelId="{79418CA8-24CA-4A9F-BC53-789C391A5218}" type="presParOf" srcId="{C6417F0F-8F36-42A3-93CE-9BA1AF268EC7}" destId="{AA998CC0-F8AF-4764-BA5A-95F9A3E2132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C35745-9144-43F0-9566-5685864B35C6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8B7ED-FB5C-4582-A100-3D4DCA8DA713}">
      <dgm:prSet/>
      <dgm:spPr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gm:spPr>
      <dgm:t>
        <a:bodyPr/>
        <a:lstStyle/>
        <a:p>
          <a:pPr rtl="0"/>
          <a:r>
            <a:rPr lang="en-US" dirty="0" smtClean="0"/>
            <a:t>For each pair(user, OA), calculate the following indices</a:t>
          </a:r>
          <a:endParaRPr lang="en-US" dirty="0"/>
        </a:p>
      </dgm:t>
    </dgm:pt>
    <dgm:pt modelId="{E9BD6976-E5ED-4004-A422-8985FED706BB}" type="parTrans" cxnId="{156EC5EE-C054-49F9-A8C4-0EEC0662A71C}">
      <dgm:prSet/>
      <dgm:spPr/>
      <dgm:t>
        <a:bodyPr/>
        <a:lstStyle/>
        <a:p>
          <a:endParaRPr lang="en-US"/>
        </a:p>
      </dgm:t>
    </dgm:pt>
    <dgm:pt modelId="{4D21FA81-BF76-4558-B5E6-BE99AD4FC0A1}" type="sibTrans" cxnId="{156EC5EE-C054-49F9-A8C4-0EEC0662A71C}">
      <dgm:prSet/>
      <dgm:spPr/>
      <dgm:t>
        <a:bodyPr/>
        <a:lstStyle/>
        <a:p>
          <a:endParaRPr lang="en-US"/>
        </a:p>
      </dgm:t>
    </dgm:pt>
    <dgm:pt modelId="{5FE0A763-94B8-480B-A2A9-464E678F0C53}">
      <dgm:prSet/>
      <dgm:spPr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gm:spPr>
      <dgm:t>
        <a:bodyPr/>
        <a:lstStyle/>
        <a:p>
          <a:pPr rtl="0"/>
          <a:r>
            <a:rPr lang="en-US" dirty="0" smtClean="0"/>
            <a:t>% messages seen (x</a:t>
          </a:r>
          <a:r>
            <a:rPr lang="en-US" baseline="-25000" dirty="0" smtClean="0"/>
            <a:t>1</a:t>
          </a:r>
          <a:r>
            <a:rPr lang="en-US" dirty="0" smtClean="0"/>
            <a:t>)</a:t>
          </a:r>
          <a:endParaRPr lang="en-US" dirty="0"/>
        </a:p>
      </dgm:t>
    </dgm:pt>
    <dgm:pt modelId="{E9077D07-06BD-4C13-9DEE-31BE1796E0E7}" type="parTrans" cxnId="{9A6BC2F1-FF91-4691-8EC6-D1CEA4DFC67E}">
      <dgm:prSet/>
      <dgm:spPr/>
      <dgm:t>
        <a:bodyPr/>
        <a:lstStyle/>
        <a:p>
          <a:endParaRPr lang="en-US"/>
        </a:p>
      </dgm:t>
    </dgm:pt>
    <dgm:pt modelId="{DD2013B6-958F-4517-BC01-A55E7B262C7C}" type="sibTrans" cxnId="{9A6BC2F1-FF91-4691-8EC6-D1CEA4DFC67E}">
      <dgm:prSet/>
      <dgm:spPr/>
      <dgm:t>
        <a:bodyPr/>
        <a:lstStyle/>
        <a:p>
          <a:endParaRPr lang="en-US"/>
        </a:p>
      </dgm:t>
    </dgm:pt>
    <dgm:pt modelId="{2BB7440E-3EE6-4F8C-900E-FB7A3DF9732F}">
      <dgm:prSet/>
      <dgm:spPr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gm:spPr>
      <dgm:t>
        <a:bodyPr/>
        <a:lstStyle/>
        <a:p>
          <a:pPr rtl="0"/>
          <a:r>
            <a:rPr lang="en-US" dirty="0" smtClean="0"/>
            <a:t>% messages click (x</a:t>
          </a:r>
          <a:r>
            <a:rPr lang="en-US" baseline="-25000" dirty="0" smtClean="0"/>
            <a:t>2</a:t>
          </a:r>
          <a:r>
            <a:rPr lang="en-US" dirty="0" smtClean="0"/>
            <a:t>)</a:t>
          </a:r>
          <a:endParaRPr lang="en-US" dirty="0"/>
        </a:p>
      </dgm:t>
    </dgm:pt>
    <dgm:pt modelId="{F177BF95-D7B2-467D-A6F8-70F2B815194E}" type="parTrans" cxnId="{5CC5AA46-AB68-4AE2-BEC0-03880681CC9F}">
      <dgm:prSet/>
      <dgm:spPr/>
      <dgm:t>
        <a:bodyPr/>
        <a:lstStyle/>
        <a:p>
          <a:endParaRPr lang="en-US"/>
        </a:p>
      </dgm:t>
    </dgm:pt>
    <dgm:pt modelId="{E1E82DEA-D44C-4452-8DF1-3E1ACFC5C314}" type="sibTrans" cxnId="{5CC5AA46-AB68-4AE2-BEC0-03880681CC9F}">
      <dgm:prSet/>
      <dgm:spPr/>
      <dgm:t>
        <a:bodyPr/>
        <a:lstStyle/>
        <a:p>
          <a:endParaRPr lang="en-US"/>
        </a:p>
      </dgm:t>
    </dgm:pt>
    <dgm:pt modelId="{8D60C44D-36C4-4799-9DAF-861F37D4ADD4}">
      <dgm:prSet/>
      <dgm:spPr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gm:spPr>
      <dgm:t>
        <a:bodyPr/>
        <a:lstStyle/>
        <a:p>
          <a:pPr rtl="0"/>
          <a:r>
            <a:rPr lang="en-US" dirty="0" smtClean="0"/>
            <a:t>The number of mess seen (x</a:t>
          </a:r>
          <a:r>
            <a:rPr lang="en-US" baseline="-25000" dirty="0" smtClean="0"/>
            <a:t>3</a:t>
          </a:r>
          <a:r>
            <a:rPr lang="en-US" dirty="0" smtClean="0"/>
            <a:t>)</a:t>
          </a:r>
          <a:endParaRPr lang="en-US" dirty="0"/>
        </a:p>
      </dgm:t>
    </dgm:pt>
    <dgm:pt modelId="{307D36E6-D32E-481B-9713-72DCDFAF5C3E}" type="parTrans" cxnId="{F540DE65-D9A4-4ADF-A07C-7D59FCD8F6A1}">
      <dgm:prSet/>
      <dgm:spPr/>
      <dgm:t>
        <a:bodyPr/>
        <a:lstStyle/>
        <a:p>
          <a:endParaRPr lang="en-US"/>
        </a:p>
      </dgm:t>
    </dgm:pt>
    <dgm:pt modelId="{E304C0F4-5C6B-4DCE-BA78-199A81A2519E}" type="sibTrans" cxnId="{F540DE65-D9A4-4ADF-A07C-7D59FCD8F6A1}">
      <dgm:prSet/>
      <dgm:spPr/>
      <dgm:t>
        <a:bodyPr/>
        <a:lstStyle/>
        <a:p>
          <a:endParaRPr lang="en-US"/>
        </a:p>
      </dgm:t>
    </dgm:pt>
    <dgm:pt modelId="{8FF9F5BA-BF68-45BC-8075-9F442B58A5C3}">
      <dgm:prSet/>
      <dgm:spPr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gm:spPr>
      <dgm:t>
        <a:bodyPr/>
        <a:lstStyle/>
        <a:p>
          <a:pPr rtl="0"/>
          <a:r>
            <a:rPr lang="en-US" dirty="0" smtClean="0"/>
            <a:t>The number of mess clicked (x</a:t>
          </a:r>
          <a:r>
            <a:rPr lang="en-US" baseline="-25000" dirty="0" smtClean="0"/>
            <a:t>4</a:t>
          </a:r>
          <a:r>
            <a:rPr lang="en-US" dirty="0" smtClean="0"/>
            <a:t>)</a:t>
          </a:r>
          <a:endParaRPr lang="en-US" dirty="0"/>
        </a:p>
      </dgm:t>
    </dgm:pt>
    <dgm:pt modelId="{BBF65530-C9E1-4C5F-88E2-F6407A12F997}" type="parTrans" cxnId="{AF1A58FA-78C8-4150-B2E2-DCE6D8B7D75A}">
      <dgm:prSet/>
      <dgm:spPr/>
      <dgm:t>
        <a:bodyPr/>
        <a:lstStyle/>
        <a:p>
          <a:endParaRPr lang="en-US"/>
        </a:p>
      </dgm:t>
    </dgm:pt>
    <dgm:pt modelId="{4FA961AA-A055-403B-8A33-FBDC52F52B4F}" type="sibTrans" cxnId="{AF1A58FA-78C8-4150-B2E2-DCE6D8B7D75A}">
      <dgm:prSet/>
      <dgm:spPr/>
      <dgm:t>
        <a:bodyPr/>
        <a:lstStyle/>
        <a:p>
          <a:endParaRPr lang="en-US"/>
        </a:p>
      </dgm:t>
    </dgm:pt>
    <dgm:pt modelId="{78767242-F583-4985-B4BA-0FD7A53C0AC3}">
      <dgm:prSet/>
      <dgm:spPr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gm:spPr>
      <dgm:t>
        <a:bodyPr/>
        <a:lstStyle/>
        <a:p>
          <a:pPr rtl="0"/>
          <a:r>
            <a:rPr lang="en-US" dirty="0" smtClean="0"/>
            <a:t>Other interactions of that user with that OA (x</a:t>
          </a:r>
          <a:r>
            <a:rPr lang="en-US" baseline="-25000" dirty="0" smtClean="0"/>
            <a:t>5</a:t>
          </a:r>
          <a:r>
            <a:rPr lang="en-US" dirty="0" smtClean="0"/>
            <a:t>)</a:t>
          </a:r>
          <a:endParaRPr lang="en-US" dirty="0"/>
        </a:p>
      </dgm:t>
    </dgm:pt>
    <dgm:pt modelId="{24DC34E7-0667-4B05-8E5B-B3AE53F5D8D3}" type="parTrans" cxnId="{DDD2D121-EF37-4BB0-BB43-09BB7B296ACB}">
      <dgm:prSet/>
      <dgm:spPr/>
      <dgm:t>
        <a:bodyPr/>
        <a:lstStyle/>
        <a:p>
          <a:endParaRPr lang="en-US"/>
        </a:p>
      </dgm:t>
    </dgm:pt>
    <dgm:pt modelId="{3076AC89-656C-4FF6-BBB4-59D0B81837A2}" type="sibTrans" cxnId="{DDD2D121-EF37-4BB0-BB43-09BB7B296ACB}">
      <dgm:prSet/>
      <dgm:spPr/>
      <dgm:t>
        <a:bodyPr/>
        <a:lstStyle/>
        <a:p>
          <a:endParaRPr lang="en-US"/>
        </a:p>
      </dgm:t>
    </dgm:pt>
    <dgm:pt modelId="{4038ABCB-F0A2-4814-A8F8-99590D86A93A}">
      <dgm:prSet/>
      <dgm:spPr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gm:spPr>
      <dgm:t>
        <a:bodyPr/>
        <a:lstStyle/>
        <a:p>
          <a:pPr rtl="0"/>
          <a:r>
            <a:rPr lang="en-US" dirty="0" smtClean="0"/>
            <a:t>Score(user, OA)  = f(x</a:t>
          </a:r>
          <a:r>
            <a:rPr lang="en-US" baseline="-25000" dirty="0" smtClean="0"/>
            <a:t>1</a:t>
          </a:r>
          <a:r>
            <a:rPr lang="en-US" dirty="0" smtClean="0"/>
            <a:t> ,x</a:t>
          </a:r>
          <a:r>
            <a:rPr lang="en-US" baseline="-25000" dirty="0" smtClean="0"/>
            <a:t>2</a:t>
          </a:r>
          <a:r>
            <a:rPr lang="en-US" dirty="0" smtClean="0"/>
            <a:t> ,x</a:t>
          </a:r>
          <a:r>
            <a:rPr lang="en-US" baseline="-25000" dirty="0" smtClean="0"/>
            <a:t>3</a:t>
          </a:r>
          <a:r>
            <a:rPr lang="en-US" dirty="0" smtClean="0"/>
            <a:t> ,x</a:t>
          </a:r>
          <a:r>
            <a:rPr lang="en-US" baseline="-25000" dirty="0" smtClean="0"/>
            <a:t>4</a:t>
          </a:r>
          <a:r>
            <a:rPr lang="en-US" dirty="0" smtClean="0"/>
            <a:t> ,x</a:t>
          </a:r>
          <a:r>
            <a:rPr lang="en-US" baseline="-25000" dirty="0" smtClean="0"/>
            <a:t>5</a:t>
          </a:r>
          <a:r>
            <a:rPr lang="en-US" baseline="0" dirty="0" smtClean="0"/>
            <a:t>)</a:t>
          </a:r>
          <a:r>
            <a:rPr lang="en-US" baseline="-25000" dirty="0" smtClean="0"/>
            <a:t> </a:t>
          </a:r>
          <a:endParaRPr lang="en-US" dirty="0"/>
        </a:p>
      </dgm:t>
    </dgm:pt>
    <dgm:pt modelId="{E95A6320-F48A-4E99-8670-0540233DC654}" type="parTrans" cxnId="{DAFB9134-D721-4EAE-AAFE-D349C7959237}">
      <dgm:prSet/>
      <dgm:spPr/>
      <dgm:t>
        <a:bodyPr/>
        <a:lstStyle/>
        <a:p>
          <a:endParaRPr lang="en-US"/>
        </a:p>
      </dgm:t>
    </dgm:pt>
    <dgm:pt modelId="{4FEA8763-10B4-4792-BF24-B5CAE3BF6EAE}" type="sibTrans" cxnId="{DAFB9134-D721-4EAE-AAFE-D349C7959237}">
      <dgm:prSet/>
      <dgm:spPr/>
      <dgm:t>
        <a:bodyPr/>
        <a:lstStyle/>
        <a:p>
          <a:endParaRPr lang="en-US"/>
        </a:p>
      </dgm:t>
    </dgm:pt>
    <dgm:pt modelId="{4EBF4D14-06F0-43C1-8222-0080FC9782E9}" type="pres">
      <dgm:prSet presAssocID="{21C35745-9144-43F0-9566-5685864B35C6}" presName="Name0" presStyleCnt="0">
        <dgm:presLayoutVars>
          <dgm:dir/>
          <dgm:resizeHandles val="exact"/>
        </dgm:presLayoutVars>
      </dgm:prSet>
      <dgm:spPr/>
    </dgm:pt>
    <dgm:pt modelId="{B95CBC25-A45D-46CA-8428-BFCBCB57F458}" type="pres">
      <dgm:prSet presAssocID="{27D8B7ED-FB5C-4582-A100-3D4DCA8DA71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36D64-1E6F-4C8B-9E19-7D33A435CA84}" type="pres">
      <dgm:prSet presAssocID="{4D21FA81-BF76-4558-B5E6-BE99AD4FC0A1}" presName="sibTrans" presStyleLbl="sibTrans2D1" presStyleIdx="0" presStyleCnt="1"/>
      <dgm:spPr/>
    </dgm:pt>
    <dgm:pt modelId="{F2738CEB-4A52-4F50-99A8-109CA7222C00}" type="pres">
      <dgm:prSet presAssocID="{4D21FA81-BF76-4558-B5E6-BE99AD4FC0A1}" presName="connectorText" presStyleLbl="sibTrans2D1" presStyleIdx="0" presStyleCnt="1"/>
      <dgm:spPr/>
    </dgm:pt>
    <dgm:pt modelId="{F7E54AD3-E75C-4DE6-BF1A-AEECDB0F7812}" type="pres">
      <dgm:prSet presAssocID="{4038ABCB-F0A2-4814-A8F8-99590D86A93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9482EC-029A-44F3-8AEA-D252CEF7F8ED}" type="presOf" srcId="{78767242-F583-4985-B4BA-0FD7A53C0AC3}" destId="{B95CBC25-A45D-46CA-8428-BFCBCB57F458}" srcOrd="0" destOrd="5" presId="urn:microsoft.com/office/officeart/2005/8/layout/process1"/>
    <dgm:cxn modelId="{4D66599B-7936-47F5-B143-FA347A1BD458}" type="presOf" srcId="{5FE0A763-94B8-480B-A2A9-464E678F0C53}" destId="{B95CBC25-A45D-46CA-8428-BFCBCB57F458}" srcOrd="0" destOrd="1" presId="urn:microsoft.com/office/officeart/2005/8/layout/process1"/>
    <dgm:cxn modelId="{993715FD-36E2-4EDF-A5AC-62B472AE04A6}" type="presOf" srcId="{8D60C44D-36C4-4799-9DAF-861F37D4ADD4}" destId="{B95CBC25-A45D-46CA-8428-BFCBCB57F458}" srcOrd="0" destOrd="3" presId="urn:microsoft.com/office/officeart/2005/8/layout/process1"/>
    <dgm:cxn modelId="{71507030-1EA9-4A6E-836F-07594D9EA682}" type="presOf" srcId="{27D8B7ED-FB5C-4582-A100-3D4DCA8DA713}" destId="{B95CBC25-A45D-46CA-8428-BFCBCB57F458}" srcOrd="0" destOrd="0" presId="urn:microsoft.com/office/officeart/2005/8/layout/process1"/>
    <dgm:cxn modelId="{25311009-1350-4F79-BD68-712EAF83AEE0}" type="presOf" srcId="{4D21FA81-BF76-4558-B5E6-BE99AD4FC0A1}" destId="{B7D36D64-1E6F-4C8B-9E19-7D33A435CA84}" srcOrd="0" destOrd="0" presId="urn:microsoft.com/office/officeart/2005/8/layout/process1"/>
    <dgm:cxn modelId="{9A6BC2F1-FF91-4691-8EC6-D1CEA4DFC67E}" srcId="{27D8B7ED-FB5C-4582-A100-3D4DCA8DA713}" destId="{5FE0A763-94B8-480B-A2A9-464E678F0C53}" srcOrd="0" destOrd="0" parTransId="{E9077D07-06BD-4C13-9DEE-31BE1796E0E7}" sibTransId="{DD2013B6-958F-4517-BC01-A55E7B262C7C}"/>
    <dgm:cxn modelId="{F540DE65-D9A4-4ADF-A07C-7D59FCD8F6A1}" srcId="{27D8B7ED-FB5C-4582-A100-3D4DCA8DA713}" destId="{8D60C44D-36C4-4799-9DAF-861F37D4ADD4}" srcOrd="2" destOrd="0" parTransId="{307D36E6-D32E-481B-9713-72DCDFAF5C3E}" sibTransId="{E304C0F4-5C6B-4DCE-BA78-199A81A2519E}"/>
    <dgm:cxn modelId="{5CC5AA46-AB68-4AE2-BEC0-03880681CC9F}" srcId="{27D8B7ED-FB5C-4582-A100-3D4DCA8DA713}" destId="{2BB7440E-3EE6-4F8C-900E-FB7A3DF9732F}" srcOrd="1" destOrd="0" parTransId="{F177BF95-D7B2-467D-A6F8-70F2B815194E}" sibTransId="{E1E82DEA-D44C-4452-8DF1-3E1ACFC5C314}"/>
    <dgm:cxn modelId="{F80141A7-D4AB-4B06-AF0F-542D08C35A62}" type="presOf" srcId="{21C35745-9144-43F0-9566-5685864B35C6}" destId="{4EBF4D14-06F0-43C1-8222-0080FC9782E9}" srcOrd="0" destOrd="0" presId="urn:microsoft.com/office/officeart/2005/8/layout/process1"/>
    <dgm:cxn modelId="{382459B4-8FD6-4A5B-B18B-0797346154DE}" type="presOf" srcId="{8FF9F5BA-BF68-45BC-8075-9F442B58A5C3}" destId="{B95CBC25-A45D-46CA-8428-BFCBCB57F458}" srcOrd="0" destOrd="4" presId="urn:microsoft.com/office/officeart/2005/8/layout/process1"/>
    <dgm:cxn modelId="{DAFB9134-D721-4EAE-AAFE-D349C7959237}" srcId="{21C35745-9144-43F0-9566-5685864B35C6}" destId="{4038ABCB-F0A2-4814-A8F8-99590D86A93A}" srcOrd="1" destOrd="0" parTransId="{E95A6320-F48A-4E99-8670-0540233DC654}" sibTransId="{4FEA8763-10B4-4792-BF24-B5CAE3BF6EAE}"/>
    <dgm:cxn modelId="{027B5BA9-31FC-48D0-BEAE-E3542A4181E4}" type="presOf" srcId="{4038ABCB-F0A2-4814-A8F8-99590D86A93A}" destId="{F7E54AD3-E75C-4DE6-BF1A-AEECDB0F7812}" srcOrd="0" destOrd="0" presId="urn:microsoft.com/office/officeart/2005/8/layout/process1"/>
    <dgm:cxn modelId="{AF1A58FA-78C8-4150-B2E2-DCE6D8B7D75A}" srcId="{27D8B7ED-FB5C-4582-A100-3D4DCA8DA713}" destId="{8FF9F5BA-BF68-45BC-8075-9F442B58A5C3}" srcOrd="3" destOrd="0" parTransId="{BBF65530-C9E1-4C5F-88E2-F6407A12F997}" sibTransId="{4FA961AA-A055-403B-8A33-FBDC52F52B4F}"/>
    <dgm:cxn modelId="{156EC5EE-C054-49F9-A8C4-0EEC0662A71C}" srcId="{21C35745-9144-43F0-9566-5685864B35C6}" destId="{27D8B7ED-FB5C-4582-A100-3D4DCA8DA713}" srcOrd="0" destOrd="0" parTransId="{E9BD6976-E5ED-4004-A422-8985FED706BB}" sibTransId="{4D21FA81-BF76-4558-B5E6-BE99AD4FC0A1}"/>
    <dgm:cxn modelId="{DDD2D121-EF37-4BB0-BB43-09BB7B296ACB}" srcId="{27D8B7ED-FB5C-4582-A100-3D4DCA8DA713}" destId="{78767242-F583-4985-B4BA-0FD7A53C0AC3}" srcOrd="4" destOrd="0" parTransId="{24DC34E7-0667-4B05-8E5B-B3AE53F5D8D3}" sibTransId="{3076AC89-656C-4FF6-BBB4-59D0B81837A2}"/>
    <dgm:cxn modelId="{E69C1490-9F13-4817-8E61-C5C21E2F380A}" type="presOf" srcId="{4D21FA81-BF76-4558-B5E6-BE99AD4FC0A1}" destId="{F2738CEB-4A52-4F50-99A8-109CA7222C00}" srcOrd="1" destOrd="0" presId="urn:microsoft.com/office/officeart/2005/8/layout/process1"/>
    <dgm:cxn modelId="{C95415F8-E918-4598-90D4-7685D980B060}" type="presOf" srcId="{2BB7440E-3EE6-4F8C-900E-FB7A3DF9732F}" destId="{B95CBC25-A45D-46CA-8428-BFCBCB57F458}" srcOrd="0" destOrd="2" presId="urn:microsoft.com/office/officeart/2005/8/layout/process1"/>
    <dgm:cxn modelId="{334BD68E-7B69-4B42-8AB4-10DAD8A3D4B3}" type="presParOf" srcId="{4EBF4D14-06F0-43C1-8222-0080FC9782E9}" destId="{B95CBC25-A45D-46CA-8428-BFCBCB57F458}" srcOrd="0" destOrd="0" presId="urn:microsoft.com/office/officeart/2005/8/layout/process1"/>
    <dgm:cxn modelId="{1390E1E8-15C1-4D58-820F-77064A6A31B6}" type="presParOf" srcId="{4EBF4D14-06F0-43C1-8222-0080FC9782E9}" destId="{B7D36D64-1E6F-4C8B-9E19-7D33A435CA84}" srcOrd="1" destOrd="0" presId="urn:microsoft.com/office/officeart/2005/8/layout/process1"/>
    <dgm:cxn modelId="{0357394D-F027-4F5D-A661-6698B2097EE6}" type="presParOf" srcId="{B7D36D64-1E6F-4C8B-9E19-7D33A435CA84}" destId="{F2738CEB-4A52-4F50-99A8-109CA7222C00}" srcOrd="0" destOrd="0" presId="urn:microsoft.com/office/officeart/2005/8/layout/process1"/>
    <dgm:cxn modelId="{A99797CF-134A-4D1D-8B96-EA2B6DF3EE8F}" type="presParOf" srcId="{4EBF4D14-06F0-43C1-8222-0080FC9782E9}" destId="{F7E54AD3-E75C-4DE6-BF1A-AEECDB0F781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B3FC9D-7FD5-4CF0-B7A4-7ABF8ACFEED8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0F6B6-E3E5-463A-8CDF-DEC1F50959B9}">
      <dgm:prSet custT="1"/>
      <dgm:spPr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gm:spPr>
      <dgm:t>
        <a:bodyPr/>
        <a:lstStyle/>
        <a:p>
          <a:pPr rtl="0"/>
          <a:r>
            <a:rPr lang="en-US" sz="4800" dirty="0" smtClean="0"/>
            <a:t> </a:t>
          </a:r>
          <a:r>
            <a:rPr lang="en-US" sz="3800" dirty="0" smtClean="0"/>
            <a:t>Model for shooting messages</a:t>
          </a:r>
          <a:endParaRPr lang="en-US" sz="3800" dirty="0"/>
        </a:p>
      </dgm:t>
    </dgm:pt>
    <dgm:pt modelId="{E268ACBE-01DB-420D-BE8A-807CFB9A4677}" type="parTrans" cxnId="{59FD1507-0C10-48D2-A30A-85275EBFF7B2}">
      <dgm:prSet/>
      <dgm:spPr/>
      <dgm:t>
        <a:bodyPr/>
        <a:lstStyle/>
        <a:p>
          <a:endParaRPr lang="en-US"/>
        </a:p>
      </dgm:t>
    </dgm:pt>
    <dgm:pt modelId="{D53D8124-06C7-4B8D-9286-462733D488B9}" type="sibTrans" cxnId="{59FD1507-0C10-48D2-A30A-85275EBFF7B2}">
      <dgm:prSet/>
      <dgm:spPr/>
      <dgm:t>
        <a:bodyPr/>
        <a:lstStyle/>
        <a:p>
          <a:endParaRPr lang="en-US"/>
        </a:p>
      </dgm:t>
    </dgm:pt>
    <dgm:pt modelId="{1F673DA9-F33D-4ECA-B3BB-060348F2EB1F}" type="pres">
      <dgm:prSet presAssocID="{57B3FC9D-7FD5-4CF0-B7A4-7ABF8ACFEED8}" presName="linear" presStyleCnt="0">
        <dgm:presLayoutVars>
          <dgm:animLvl val="lvl"/>
          <dgm:resizeHandles val="exact"/>
        </dgm:presLayoutVars>
      </dgm:prSet>
      <dgm:spPr/>
    </dgm:pt>
    <dgm:pt modelId="{8B290823-8239-48DB-B7A5-4C5117B73B9B}" type="pres">
      <dgm:prSet presAssocID="{2D10F6B6-E3E5-463A-8CDF-DEC1F50959B9}" presName="parentText" presStyleLbl="node1" presStyleIdx="0" presStyleCnt="1" custLinFactNeighborX="24696" custLinFactNeighborY="41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FD1507-0C10-48D2-A30A-85275EBFF7B2}" srcId="{57B3FC9D-7FD5-4CF0-B7A4-7ABF8ACFEED8}" destId="{2D10F6B6-E3E5-463A-8CDF-DEC1F50959B9}" srcOrd="0" destOrd="0" parTransId="{E268ACBE-01DB-420D-BE8A-807CFB9A4677}" sibTransId="{D53D8124-06C7-4B8D-9286-462733D488B9}"/>
    <dgm:cxn modelId="{45CB3096-5742-4DD9-B9ED-DA1C717B7AC7}" type="presOf" srcId="{2D10F6B6-E3E5-463A-8CDF-DEC1F50959B9}" destId="{8B290823-8239-48DB-B7A5-4C5117B73B9B}" srcOrd="0" destOrd="0" presId="urn:microsoft.com/office/officeart/2005/8/layout/vList2"/>
    <dgm:cxn modelId="{167F7424-17AD-43D7-8832-49BBBF3CD51F}" type="presOf" srcId="{57B3FC9D-7FD5-4CF0-B7A4-7ABF8ACFEED8}" destId="{1F673DA9-F33D-4ECA-B3BB-060348F2EB1F}" srcOrd="0" destOrd="0" presId="urn:microsoft.com/office/officeart/2005/8/layout/vList2"/>
    <dgm:cxn modelId="{7442A104-E25F-44EC-95EA-4746169B14AA}" type="presParOf" srcId="{1F673DA9-F33D-4ECA-B3BB-060348F2EB1F}" destId="{8B290823-8239-48DB-B7A5-4C5117B73B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CACCB8-7CA8-400B-AA04-CD17D7424E97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F0114-C99F-4328-A7EA-CCFCA38AFDB8}">
      <dgm:prSet custT="1"/>
      <dgm:spPr>
        <a:effectLst>
          <a:glow rad="228600">
            <a:schemeClr val="accent1">
              <a:satMod val="175000"/>
              <a:alpha val="40000"/>
            </a:schemeClr>
          </a:glow>
          <a:outerShdw blurRad="76200" dist="12700" dir="2700000" sy="-23000" kx="-800400" algn="bl" rotWithShape="0">
            <a:prstClr val="black">
              <a:alpha val="20000"/>
            </a:prstClr>
          </a:outerShdw>
          <a:reflection blurRad="6350" stA="52000" endA="300" endPos="35000" dir="5400000" sy="-100000" algn="bl" rotWithShape="0"/>
        </a:effectLst>
        <a:scene3d>
          <a:camera prst="orthographicFront"/>
          <a:lightRig rig="sunrise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 rtl="0"/>
          <a:r>
            <a:rPr lang="en-US" sz="1800" dirty="0" smtClean="0"/>
            <a:t>Shooting </a:t>
          </a:r>
          <a:r>
            <a:rPr lang="en-US" sz="1800" dirty="0" smtClean="0">
              <a:hlinkClick xmlns:r="http://schemas.openxmlformats.org/officeDocument/2006/relationships" r:id="rId1" action="ppaction://hlinksldjump"/>
            </a:rPr>
            <a:t>strategy</a:t>
          </a:r>
          <a:endParaRPr lang="en-US" sz="1800" dirty="0"/>
        </a:p>
      </dgm:t>
    </dgm:pt>
    <dgm:pt modelId="{9FA05EBC-075E-4BB2-975A-D10102F08BA1}" type="parTrans" cxnId="{54EB12F8-FFF0-4CA5-80B4-F7422F2FB1B4}">
      <dgm:prSet/>
      <dgm:spPr/>
      <dgm:t>
        <a:bodyPr/>
        <a:lstStyle/>
        <a:p>
          <a:endParaRPr lang="en-US"/>
        </a:p>
      </dgm:t>
    </dgm:pt>
    <dgm:pt modelId="{D2F2B749-8644-43C4-AE86-EF23BE5301F6}" type="sibTrans" cxnId="{54EB12F8-FFF0-4CA5-80B4-F7422F2FB1B4}">
      <dgm:prSet/>
      <dgm:spPr/>
      <dgm:t>
        <a:bodyPr/>
        <a:lstStyle/>
        <a:p>
          <a:endParaRPr lang="en-US"/>
        </a:p>
      </dgm:t>
    </dgm:pt>
    <dgm:pt modelId="{BE730AC6-DF54-4898-B252-70F3FED18B33}" type="pres">
      <dgm:prSet presAssocID="{09CACCB8-7CA8-400B-AA04-CD17D7424E97}" presName="linear" presStyleCnt="0">
        <dgm:presLayoutVars>
          <dgm:animLvl val="lvl"/>
          <dgm:resizeHandles val="exact"/>
        </dgm:presLayoutVars>
      </dgm:prSet>
      <dgm:spPr/>
    </dgm:pt>
    <dgm:pt modelId="{AB25510A-05F2-4606-9E9B-9FF9B0B1BC0F}" type="pres">
      <dgm:prSet presAssocID="{0FFF0114-C99F-4328-A7EA-CCFCA38AFDB8}" presName="parentText" presStyleLbl="node1" presStyleIdx="0" presStyleCnt="1" custScaleY="124730" custLinFactY="-100000" custLinFactNeighborX="19818" custLinFactNeighborY="-120557">
        <dgm:presLayoutVars>
          <dgm:chMax val="0"/>
          <dgm:bulletEnabled val="1"/>
        </dgm:presLayoutVars>
      </dgm:prSet>
      <dgm:spPr/>
    </dgm:pt>
  </dgm:ptLst>
  <dgm:cxnLst>
    <dgm:cxn modelId="{E6A2702C-67EE-4818-B2E7-CB7B2B1608A5}" type="presOf" srcId="{09CACCB8-7CA8-400B-AA04-CD17D7424E97}" destId="{BE730AC6-DF54-4898-B252-70F3FED18B33}" srcOrd="0" destOrd="0" presId="urn:microsoft.com/office/officeart/2005/8/layout/vList2"/>
    <dgm:cxn modelId="{54EB12F8-FFF0-4CA5-80B4-F7422F2FB1B4}" srcId="{09CACCB8-7CA8-400B-AA04-CD17D7424E97}" destId="{0FFF0114-C99F-4328-A7EA-CCFCA38AFDB8}" srcOrd="0" destOrd="0" parTransId="{9FA05EBC-075E-4BB2-975A-D10102F08BA1}" sibTransId="{D2F2B749-8644-43C4-AE86-EF23BE5301F6}"/>
    <dgm:cxn modelId="{2ACE8029-8135-40BB-B65B-41563F3E7298}" type="presOf" srcId="{0FFF0114-C99F-4328-A7EA-CCFCA38AFDB8}" destId="{AB25510A-05F2-4606-9E9B-9FF9B0B1BC0F}" srcOrd="0" destOrd="0" presId="urn:microsoft.com/office/officeart/2005/8/layout/vList2"/>
    <dgm:cxn modelId="{C72E499F-E1CC-4299-A560-3F21771F196F}" type="presParOf" srcId="{BE730AC6-DF54-4898-B252-70F3FED18B33}" destId="{AB25510A-05F2-4606-9E9B-9FF9B0B1BC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B3FC9D-7FD5-4CF0-B7A4-7ABF8ACFEED8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10F6B6-E3E5-463A-8CDF-DEC1F50959B9}">
      <dgm:prSet custT="1"/>
      <dgm:spPr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gm:spPr>
      <dgm:t>
        <a:bodyPr/>
        <a:lstStyle/>
        <a:p>
          <a:pPr rtl="0"/>
          <a:r>
            <a:rPr lang="en-US" sz="3800" dirty="0" smtClean="0"/>
            <a:t> Model for shooting messages</a:t>
          </a:r>
          <a:endParaRPr lang="en-US" sz="3800" dirty="0"/>
        </a:p>
      </dgm:t>
    </dgm:pt>
    <dgm:pt modelId="{E268ACBE-01DB-420D-BE8A-807CFB9A4677}" type="parTrans" cxnId="{59FD1507-0C10-48D2-A30A-85275EBFF7B2}">
      <dgm:prSet/>
      <dgm:spPr/>
      <dgm:t>
        <a:bodyPr/>
        <a:lstStyle/>
        <a:p>
          <a:endParaRPr lang="en-US"/>
        </a:p>
      </dgm:t>
    </dgm:pt>
    <dgm:pt modelId="{D53D8124-06C7-4B8D-9286-462733D488B9}" type="sibTrans" cxnId="{59FD1507-0C10-48D2-A30A-85275EBFF7B2}">
      <dgm:prSet/>
      <dgm:spPr/>
      <dgm:t>
        <a:bodyPr/>
        <a:lstStyle/>
        <a:p>
          <a:endParaRPr lang="en-US"/>
        </a:p>
      </dgm:t>
    </dgm:pt>
    <dgm:pt modelId="{1F673DA9-F33D-4ECA-B3BB-060348F2EB1F}" type="pres">
      <dgm:prSet presAssocID="{57B3FC9D-7FD5-4CF0-B7A4-7ABF8ACFEED8}" presName="linear" presStyleCnt="0">
        <dgm:presLayoutVars>
          <dgm:animLvl val="lvl"/>
          <dgm:resizeHandles val="exact"/>
        </dgm:presLayoutVars>
      </dgm:prSet>
      <dgm:spPr/>
    </dgm:pt>
    <dgm:pt modelId="{8B290823-8239-48DB-B7A5-4C5117B73B9B}" type="pres">
      <dgm:prSet presAssocID="{2D10F6B6-E3E5-463A-8CDF-DEC1F50959B9}" presName="parentText" presStyleLbl="node1" presStyleIdx="0" presStyleCnt="1" custLinFactNeighborX="67468" custLinFactNeighborY="-432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FD1507-0C10-48D2-A30A-85275EBFF7B2}" srcId="{57B3FC9D-7FD5-4CF0-B7A4-7ABF8ACFEED8}" destId="{2D10F6B6-E3E5-463A-8CDF-DEC1F50959B9}" srcOrd="0" destOrd="0" parTransId="{E268ACBE-01DB-420D-BE8A-807CFB9A4677}" sibTransId="{D53D8124-06C7-4B8D-9286-462733D488B9}"/>
    <dgm:cxn modelId="{A9788342-7732-4E2C-A410-4E02E85AAAAA}" type="presOf" srcId="{2D10F6B6-E3E5-463A-8CDF-DEC1F50959B9}" destId="{8B290823-8239-48DB-B7A5-4C5117B73B9B}" srcOrd="0" destOrd="0" presId="urn:microsoft.com/office/officeart/2005/8/layout/vList2"/>
    <dgm:cxn modelId="{2C3BE4C0-B04C-49CD-8045-1C9F42DDC513}" type="presOf" srcId="{57B3FC9D-7FD5-4CF0-B7A4-7ABF8ACFEED8}" destId="{1F673DA9-F33D-4ECA-B3BB-060348F2EB1F}" srcOrd="0" destOrd="0" presId="urn:microsoft.com/office/officeart/2005/8/layout/vList2"/>
    <dgm:cxn modelId="{728209AB-2B9A-482F-BDA8-2CE41A96CC2C}" type="presParOf" srcId="{1F673DA9-F33D-4ECA-B3BB-060348F2EB1F}" destId="{8B290823-8239-48DB-B7A5-4C5117B73B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D3D3E-AC71-470C-A0CC-3E561B1B2006}">
      <dsp:nvSpPr>
        <dsp:cNvPr id="0" name=""/>
        <dsp:cNvSpPr/>
      </dsp:nvSpPr>
      <dsp:spPr>
        <a:xfrm>
          <a:off x="0" y="96892"/>
          <a:ext cx="7197726" cy="22276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bg2">
              <a:lumMod val="60000"/>
              <a:lumOff val="40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0900" h="88900" prst="coolSlan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Analysis of Annoyance detecting algorithm </a:t>
          </a:r>
          <a:endParaRPr lang="en-US" sz="5600" kern="1200" dirty="0"/>
        </a:p>
      </dsp:txBody>
      <dsp:txXfrm>
        <a:off x="108746" y="205638"/>
        <a:ext cx="6980234" cy="20101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526E5-D3A8-4AFC-90AE-8A5945EB3162}">
      <dsp:nvSpPr>
        <dsp:cNvPr id="0" name=""/>
        <dsp:cNvSpPr/>
      </dsp:nvSpPr>
      <dsp:spPr>
        <a:xfrm>
          <a:off x="0" y="57365"/>
          <a:ext cx="3980467" cy="18181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sunrise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Since people’s habits are NOT likely to change in a short time, User’s seen &amp; clicked responses rate could be inferred from recent responses.</a:t>
          </a:r>
          <a:endParaRPr lang="en-US" sz="2100" kern="1200" dirty="0"/>
        </a:p>
      </dsp:txBody>
      <dsp:txXfrm>
        <a:off x="88756" y="146121"/>
        <a:ext cx="3802955" cy="1640667"/>
      </dsp:txXfrm>
    </dsp:sp>
    <dsp:sp modelId="{6536C83C-43A1-4AAE-BF22-C9B8E80FB4EF}">
      <dsp:nvSpPr>
        <dsp:cNvPr id="0" name=""/>
        <dsp:cNvSpPr/>
      </dsp:nvSpPr>
      <dsp:spPr>
        <a:xfrm>
          <a:off x="0" y="1936025"/>
          <a:ext cx="3980467" cy="18181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reflection blurRad="6350" stA="52000" endA="300" endPos="35000" dir="5400000" sy="-100000" algn="bl" rotWithShape="0"/>
        </a:effectLst>
        <a:scene3d>
          <a:camera prst="orthographicFront"/>
          <a:lightRig rig="sunrise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 a single user, if we increase the number of messages sent to him within a suitable range, the rate of messages being seen will be constant. (Need data to verify)</a:t>
          </a:r>
          <a:endParaRPr lang="en-US" sz="2100" kern="1200" dirty="0"/>
        </a:p>
      </dsp:txBody>
      <dsp:txXfrm>
        <a:off x="88756" y="2024781"/>
        <a:ext cx="3802955" cy="16406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90823-8239-48DB-B7A5-4C5117B73B9B}">
      <dsp:nvSpPr>
        <dsp:cNvPr id="0" name=""/>
        <dsp:cNvSpPr/>
      </dsp:nvSpPr>
      <dsp:spPr>
        <a:xfrm>
          <a:off x="0" y="663"/>
          <a:ext cx="7317557" cy="973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Basic assumptions for the model</a:t>
          </a:r>
          <a:endParaRPr lang="en-US" sz="4000" kern="1200" dirty="0"/>
        </a:p>
      </dsp:txBody>
      <dsp:txXfrm>
        <a:off x="47519" y="48182"/>
        <a:ext cx="7222519" cy="8784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90823-8239-48DB-B7A5-4C5117B73B9B}">
      <dsp:nvSpPr>
        <dsp:cNvPr id="0" name=""/>
        <dsp:cNvSpPr/>
      </dsp:nvSpPr>
      <dsp:spPr>
        <a:xfrm>
          <a:off x="0" y="635"/>
          <a:ext cx="6817937" cy="112429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Algorithm - </a:t>
          </a:r>
          <a:r>
            <a:rPr lang="en-US" sz="4800" kern="1200" dirty="0" err="1" smtClean="0"/>
            <a:t>psudocode</a:t>
          </a:r>
          <a:endParaRPr lang="en-US" sz="4800" kern="1200" dirty="0"/>
        </a:p>
      </dsp:txBody>
      <dsp:txXfrm>
        <a:off x="54884" y="55519"/>
        <a:ext cx="6708169" cy="1014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6A9B7-A2B1-43A9-938B-3C8F49E87D5D}">
      <dsp:nvSpPr>
        <dsp:cNvPr id="0" name=""/>
        <dsp:cNvSpPr/>
      </dsp:nvSpPr>
      <dsp:spPr>
        <a:xfrm>
          <a:off x="0" y="19872"/>
          <a:ext cx="3205113" cy="11515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1397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sunrise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Problem</a:t>
          </a:r>
          <a:endParaRPr lang="en-US" sz="4800" kern="1200" dirty="0"/>
        </a:p>
      </dsp:txBody>
      <dsp:txXfrm>
        <a:off x="56215" y="76087"/>
        <a:ext cx="3092683" cy="1039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06701-5F66-4CC0-B19D-51D1CA0043D2}">
      <dsp:nvSpPr>
        <dsp:cNvPr id="0" name=""/>
        <dsp:cNvSpPr/>
      </dsp:nvSpPr>
      <dsp:spPr>
        <a:xfrm>
          <a:off x="0" y="88019"/>
          <a:ext cx="3261674" cy="83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softEdge rad="38100"/>
        </a:effectLst>
        <a:scene3d>
          <a:camera prst="orthographicFront"/>
          <a:lightRig rig="sunrise" dir="t"/>
        </a:scene3d>
        <a:sp3d prstMaterial="plastic">
          <a:bevelT w="120900" h="88900" prst="coolSlan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Low rate of users interaction with messages.</a:t>
          </a:r>
          <a:endParaRPr lang="en-US" sz="2100" kern="1200" dirty="0"/>
        </a:p>
      </dsp:txBody>
      <dsp:txXfrm>
        <a:off x="40780" y="128799"/>
        <a:ext cx="3180114" cy="753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90823-8239-48DB-B7A5-4C5117B73B9B}">
      <dsp:nvSpPr>
        <dsp:cNvPr id="0" name=""/>
        <dsp:cNvSpPr/>
      </dsp:nvSpPr>
      <dsp:spPr>
        <a:xfrm>
          <a:off x="414782" y="0"/>
          <a:ext cx="2227067" cy="89496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Our goals</a:t>
          </a:r>
          <a:endParaRPr lang="en-US" sz="3600" kern="1200" dirty="0"/>
        </a:p>
      </dsp:txBody>
      <dsp:txXfrm>
        <a:off x="458471" y="43689"/>
        <a:ext cx="2139689" cy="807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AA4D9-3A98-4CC9-BB62-1C7356ED64FE}">
      <dsp:nvSpPr>
        <dsp:cNvPr id="0" name=""/>
        <dsp:cNvSpPr/>
      </dsp:nvSpPr>
      <dsp:spPr>
        <a:xfrm>
          <a:off x="2349632" y="56"/>
          <a:ext cx="2825717" cy="1042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76200" dir="13500000" sy="23000" kx="1200000" algn="br" rotWithShape="0">
            <a:prstClr val="black">
              <a:alpha val="20000"/>
            </a:prstClr>
          </a:outerShdw>
          <a:reflection blurRad="6350" stA="52000" endA="300" endPos="350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dkEdge">
          <a:bevelT w="127000" h="25400" prst="artDeco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Estimate/predict the number of messages seen &amp; clicked based on </a:t>
          </a:r>
          <a:r>
            <a:rPr lang="en-US" sz="1600" u="sng" kern="1200" dirty="0" smtClean="0"/>
            <a:t>the way </a:t>
          </a:r>
          <a:r>
            <a:rPr lang="en-US" sz="1600" kern="1200" dirty="0" smtClean="0"/>
            <a:t>we distribute messages</a:t>
          </a:r>
          <a:endParaRPr lang="en-US" sz="1600" kern="1200" dirty="0"/>
        </a:p>
      </dsp:txBody>
      <dsp:txXfrm>
        <a:off x="2380168" y="30592"/>
        <a:ext cx="2764645" cy="981505"/>
      </dsp:txXfrm>
    </dsp:sp>
    <dsp:sp modelId="{45B90CFF-0BD6-4FAD-9828-E8DB32BC6D43}">
      <dsp:nvSpPr>
        <dsp:cNvPr id="0" name=""/>
        <dsp:cNvSpPr/>
      </dsp:nvSpPr>
      <dsp:spPr>
        <a:xfrm>
          <a:off x="2632204" y="1042633"/>
          <a:ext cx="282571" cy="78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932"/>
              </a:lnTo>
              <a:lnTo>
                <a:pt x="282571" y="7819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2F293-7541-4C93-8C46-ACE29389944B}">
      <dsp:nvSpPr>
        <dsp:cNvPr id="0" name=""/>
        <dsp:cNvSpPr/>
      </dsp:nvSpPr>
      <dsp:spPr>
        <a:xfrm>
          <a:off x="2914775" y="1303277"/>
          <a:ext cx="1668123" cy="1042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  <a:softEdge rad="31750"/>
        </a:effectLst>
        <a:scene3d>
          <a:camera prst="orthographicFront"/>
          <a:lightRig rig="sunrise" dir="t"/>
        </a:scene3d>
        <a:sp3d z="-152400" extrusionH="63500" prstMaterial="dkEdge">
          <a:bevelT w="124450" h="16350"/>
          <a:extrusionClr>
            <a:schemeClr val="bg2"/>
          </a:extrusionClr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number of total messages ‘shot’ from </a:t>
          </a:r>
          <a:r>
            <a:rPr lang="en-US" sz="1300" kern="1200" dirty="0" err="1" smtClean="0"/>
            <a:t>Zalo</a:t>
          </a:r>
          <a:r>
            <a:rPr lang="en-US" sz="1300" kern="1200" dirty="0" smtClean="0"/>
            <a:t> servers.</a:t>
          </a:r>
          <a:endParaRPr lang="en-US" sz="1300" kern="1200" dirty="0"/>
        </a:p>
      </dsp:txBody>
      <dsp:txXfrm>
        <a:off x="2945311" y="1333813"/>
        <a:ext cx="1607051" cy="981505"/>
      </dsp:txXfrm>
    </dsp:sp>
    <dsp:sp modelId="{033D6074-A731-4043-ACBC-276765A4DE01}">
      <dsp:nvSpPr>
        <dsp:cNvPr id="0" name=""/>
        <dsp:cNvSpPr/>
      </dsp:nvSpPr>
      <dsp:spPr>
        <a:xfrm>
          <a:off x="2632204" y="1042633"/>
          <a:ext cx="282571" cy="20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154"/>
              </a:lnTo>
              <a:lnTo>
                <a:pt x="282571" y="20851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53833-47EC-4758-8A11-FAC0AA4B4E68}">
      <dsp:nvSpPr>
        <dsp:cNvPr id="0" name=""/>
        <dsp:cNvSpPr/>
      </dsp:nvSpPr>
      <dsp:spPr>
        <a:xfrm>
          <a:off x="2914775" y="2606499"/>
          <a:ext cx="1668123" cy="1042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4">
              <a:satMod val="175000"/>
              <a:alpha val="40000"/>
            </a:schemeClr>
          </a:glow>
          <a:softEdge rad="31750"/>
        </a:effectLst>
        <a:scene3d>
          <a:camera prst="orthographicFront"/>
          <a:lightRig rig="sunrise" dir="t"/>
        </a:scene3d>
        <a:sp3d z="-152400" extrusionH="63500" prstMaterial="dkEdge">
          <a:bevelT w="124450" h="16350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set of users chosen to be ‘shot’ by us and the number of according messages they receive.</a:t>
          </a:r>
          <a:endParaRPr lang="en-US" sz="1300" kern="1200" dirty="0"/>
        </a:p>
      </dsp:txBody>
      <dsp:txXfrm>
        <a:off x="2945311" y="2637035"/>
        <a:ext cx="1607051" cy="981505"/>
      </dsp:txXfrm>
    </dsp:sp>
    <dsp:sp modelId="{408297E1-1190-4882-A21D-1FAD3C6B0DA9}">
      <dsp:nvSpPr>
        <dsp:cNvPr id="0" name=""/>
        <dsp:cNvSpPr/>
      </dsp:nvSpPr>
      <dsp:spPr>
        <a:xfrm>
          <a:off x="5696638" y="56"/>
          <a:ext cx="2085154" cy="1042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reflection blurRad="6350" stA="52000" endA="300" endPos="350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7000" h="25400" prst="artDeco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Improve the degree of interactions between user &amp; messages</a:t>
          </a:r>
          <a:endParaRPr lang="en-US" sz="1600" kern="1200" dirty="0"/>
        </a:p>
      </dsp:txBody>
      <dsp:txXfrm>
        <a:off x="5727174" y="30592"/>
        <a:ext cx="2024082" cy="981505"/>
      </dsp:txXfrm>
    </dsp:sp>
    <dsp:sp modelId="{3112D1C8-0ACA-4250-B1CF-5EF884D22908}">
      <dsp:nvSpPr>
        <dsp:cNvPr id="0" name=""/>
        <dsp:cNvSpPr/>
      </dsp:nvSpPr>
      <dsp:spPr>
        <a:xfrm>
          <a:off x="5905153" y="1042633"/>
          <a:ext cx="208515" cy="78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932"/>
              </a:lnTo>
              <a:lnTo>
                <a:pt x="208515" y="7819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D9D5E-1DB3-4B77-9AD6-0AD6DCC761ED}">
      <dsp:nvSpPr>
        <dsp:cNvPr id="0" name=""/>
        <dsp:cNvSpPr/>
      </dsp:nvSpPr>
      <dsp:spPr>
        <a:xfrm>
          <a:off x="6113669" y="1303277"/>
          <a:ext cx="1668123" cy="1042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01600">
            <a:schemeClr val="accent4">
              <a:satMod val="175000"/>
              <a:alpha val="40000"/>
            </a:schemeClr>
          </a:glow>
          <a:softEdge rad="31750"/>
        </a:effectLst>
        <a:scene3d>
          <a:camera prst="orthographicFront"/>
          <a:lightRig rig="sunrise" dir="t"/>
        </a:scene3d>
        <a:sp3d z="-152400" extrusionH="63500" prstMaterial="dkEdge">
          <a:bevelT w="124450" h="16350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Detecting spam.</a:t>
          </a:r>
          <a:endParaRPr lang="en-US" sz="1300" kern="1200" dirty="0"/>
        </a:p>
      </dsp:txBody>
      <dsp:txXfrm>
        <a:off x="6144205" y="1333813"/>
        <a:ext cx="1607051" cy="981505"/>
      </dsp:txXfrm>
    </dsp:sp>
    <dsp:sp modelId="{EF41D6C7-D6EC-4D84-B2D3-F758E60F2A95}">
      <dsp:nvSpPr>
        <dsp:cNvPr id="0" name=""/>
        <dsp:cNvSpPr/>
      </dsp:nvSpPr>
      <dsp:spPr>
        <a:xfrm>
          <a:off x="5905153" y="1042633"/>
          <a:ext cx="208515" cy="208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154"/>
              </a:lnTo>
              <a:lnTo>
                <a:pt x="208515" y="20851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98CC0-F8AF-4764-BA5A-95F9A3E21324}">
      <dsp:nvSpPr>
        <dsp:cNvPr id="0" name=""/>
        <dsp:cNvSpPr/>
      </dsp:nvSpPr>
      <dsp:spPr>
        <a:xfrm>
          <a:off x="6113669" y="2606499"/>
          <a:ext cx="1668123" cy="1042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  <a:softEdge rad="31750"/>
        </a:effectLst>
        <a:scene3d>
          <a:camera prst="orthographicFront"/>
          <a:lightRig rig="sunrise" dir="t"/>
        </a:scene3d>
        <a:sp3d z="-152400" extrusionH="63500" prstMaterial="dkEdge">
          <a:bevelT w="124450" h="16350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Increasing the seen &amp; clicked rate.</a:t>
          </a:r>
          <a:endParaRPr lang="en-US" sz="1300" kern="1200" dirty="0"/>
        </a:p>
      </dsp:txBody>
      <dsp:txXfrm>
        <a:off x="6144205" y="2637035"/>
        <a:ext cx="1607051" cy="9815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CBC25-A45D-46CA-8428-BFCBCB57F458}">
      <dsp:nvSpPr>
        <dsp:cNvPr id="0" name=""/>
        <dsp:cNvSpPr/>
      </dsp:nvSpPr>
      <dsp:spPr>
        <a:xfrm>
          <a:off x="1978" y="558633"/>
          <a:ext cx="4219778" cy="25318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For each pair(user, OA), calculate the following indices</a:t>
          </a:r>
          <a:endParaRPr lang="en-US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% messages seen (x</a:t>
          </a:r>
          <a:r>
            <a:rPr lang="en-US" sz="1600" kern="1200" baseline="-25000" dirty="0" smtClean="0"/>
            <a:t>1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% messages click (x</a:t>
          </a:r>
          <a:r>
            <a:rPr lang="en-US" sz="1600" kern="1200" baseline="-25000" dirty="0" smtClean="0"/>
            <a:t>2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number of mess seen (x</a:t>
          </a:r>
          <a:r>
            <a:rPr lang="en-US" sz="1600" kern="1200" baseline="-25000" dirty="0" smtClean="0"/>
            <a:t>3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number of mess clicked (x</a:t>
          </a:r>
          <a:r>
            <a:rPr lang="en-US" sz="1600" kern="1200" baseline="-25000" dirty="0" smtClean="0"/>
            <a:t>4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Other interactions of that user with that OA (x</a:t>
          </a:r>
          <a:r>
            <a:rPr lang="en-US" sz="1600" kern="1200" baseline="-25000" dirty="0" smtClean="0"/>
            <a:t>5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76134" y="632789"/>
        <a:ext cx="4071466" cy="2383554"/>
      </dsp:txXfrm>
    </dsp:sp>
    <dsp:sp modelId="{B7D36D64-1E6F-4C8B-9E19-7D33A435CA84}">
      <dsp:nvSpPr>
        <dsp:cNvPr id="0" name=""/>
        <dsp:cNvSpPr/>
      </dsp:nvSpPr>
      <dsp:spPr>
        <a:xfrm>
          <a:off x="4643734" y="1301314"/>
          <a:ext cx="894592" cy="1046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643734" y="1510615"/>
        <a:ext cx="626214" cy="627902"/>
      </dsp:txXfrm>
    </dsp:sp>
    <dsp:sp modelId="{F7E54AD3-E75C-4DE6-BF1A-AEECDB0F7812}">
      <dsp:nvSpPr>
        <dsp:cNvPr id="0" name=""/>
        <dsp:cNvSpPr/>
      </dsp:nvSpPr>
      <dsp:spPr>
        <a:xfrm>
          <a:off x="5909668" y="558633"/>
          <a:ext cx="4219778" cy="25318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2000" endA="300" endPos="35000" dir="5400000" sy="-100000" algn="bl" rotWithShape="0"/>
          <a:softEdge rad="127000"/>
        </a:effectLst>
        <a:scene3d>
          <a:camera prst="orthographicFront"/>
          <a:lightRig rig="sunrise" dir="t"/>
        </a:scene3d>
        <a:sp3d prstMaterial="plastic">
          <a:bevelT w="1270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Score(user, OA)  = f(x</a:t>
          </a:r>
          <a:r>
            <a:rPr lang="en-US" sz="2100" kern="1200" baseline="-25000" dirty="0" smtClean="0"/>
            <a:t>1</a:t>
          </a:r>
          <a:r>
            <a:rPr lang="en-US" sz="2100" kern="1200" dirty="0" smtClean="0"/>
            <a:t> ,x</a:t>
          </a:r>
          <a:r>
            <a:rPr lang="en-US" sz="2100" kern="1200" baseline="-25000" dirty="0" smtClean="0"/>
            <a:t>2</a:t>
          </a:r>
          <a:r>
            <a:rPr lang="en-US" sz="2100" kern="1200" dirty="0" smtClean="0"/>
            <a:t> ,x</a:t>
          </a:r>
          <a:r>
            <a:rPr lang="en-US" sz="2100" kern="1200" baseline="-25000" dirty="0" smtClean="0"/>
            <a:t>3</a:t>
          </a:r>
          <a:r>
            <a:rPr lang="en-US" sz="2100" kern="1200" dirty="0" smtClean="0"/>
            <a:t> ,x</a:t>
          </a:r>
          <a:r>
            <a:rPr lang="en-US" sz="2100" kern="1200" baseline="-25000" dirty="0" smtClean="0"/>
            <a:t>4</a:t>
          </a:r>
          <a:r>
            <a:rPr lang="en-US" sz="2100" kern="1200" dirty="0" smtClean="0"/>
            <a:t> ,x</a:t>
          </a:r>
          <a:r>
            <a:rPr lang="en-US" sz="2100" kern="1200" baseline="-25000" dirty="0" smtClean="0"/>
            <a:t>5</a:t>
          </a:r>
          <a:r>
            <a:rPr lang="en-US" sz="2100" kern="1200" baseline="0" dirty="0" smtClean="0"/>
            <a:t>)</a:t>
          </a:r>
          <a:r>
            <a:rPr lang="en-US" sz="2100" kern="1200" baseline="-25000" dirty="0" smtClean="0"/>
            <a:t> </a:t>
          </a:r>
          <a:endParaRPr lang="en-US" sz="2100" kern="1200" dirty="0"/>
        </a:p>
      </dsp:txBody>
      <dsp:txXfrm>
        <a:off x="5983824" y="632789"/>
        <a:ext cx="4071466" cy="23835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90823-8239-48DB-B7A5-4C5117B73B9B}">
      <dsp:nvSpPr>
        <dsp:cNvPr id="0" name=""/>
        <dsp:cNvSpPr/>
      </dsp:nvSpPr>
      <dsp:spPr>
        <a:xfrm>
          <a:off x="0" y="320"/>
          <a:ext cx="6610547" cy="82923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 </a:t>
          </a:r>
          <a:r>
            <a:rPr lang="en-US" sz="3800" kern="1200" dirty="0" smtClean="0"/>
            <a:t>Model for shooting messages</a:t>
          </a:r>
          <a:endParaRPr lang="en-US" sz="3800" kern="1200" dirty="0"/>
        </a:p>
      </dsp:txBody>
      <dsp:txXfrm>
        <a:off x="40480" y="40800"/>
        <a:ext cx="6529587" cy="7482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5510A-05F2-4606-9E9B-9FF9B0B1BC0F}">
      <dsp:nvSpPr>
        <dsp:cNvPr id="0" name=""/>
        <dsp:cNvSpPr/>
      </dsp:nvSpPr>
      <dsp:spPr>
        <a:xfrm>
          <a:off x="0" y="0"/>
          <a:ext cx="2245935" cy="5034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  <a:outerShdw blurRad="76200" dist="12700" dir="2700000" sy="-23000" kx="-800400" algn="bl" rotWithShape="0">
            <a:prstClr val="black">
              <a:alpha val="20000"/>
            </a:prstClr>
          </a:outerShdw>
          <a:reflection blurRad="6350" stA="52000" endA="300" endPos="35000" dir="5400000" sy="-100000" algn="bl" rotWithShape="0"/>
        </a:effectLst>
        <a:scene3d>
          <a:camera prst="orthographicFront"/>
          <a:lightRig rig="sunrise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Shooting </a:t>
          </a:r>
          <a:r>
            <a:rPr lang="en-US" sz="1800" kern="1200" dirty="0" smtClean="0">
              <a:hlinkClick xmlns:r="http://schemas.openxmlformats.org/officeDocument/2006/relationships" r:id="" action="ppaction://hlinksldjump"/>
            </a:rPr>
            <a:t>strategy</a:t>
          </a:r>
          <a:endParaRPr lang="en-US" sz="1800" kern="1200" dirty="0"/>
        </a:p>
      </dsp:txBody>
      <dsp:txXfrm>
        <a:off x="24577" y="24577"/>
        <a:ext cx="2196781" cy="4543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90823-8239-48DB-B7A5-4C5117B73B9B}">
      <dsp:nvSpPr>
        <dsp:cNvPr id="0" name=""/>
        <dsp:cNvSpPr/>
      </dsp:nvSpPr>
      <dsp:spPr>
        <a:xfrm>
          <a:off x="0" y="0"/>
          <a:ext cx="6469145" cy="78515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glow rad="215900">
            <a:schemeClr val="accent2">
              <a:satMod val="175000"/>
              <a:alpha val="40000"/>
            </a:schemeClr>
          </a:glow>
          <a:outerShdw blurRad="152400" dist="317500" dir="5400000" sx="90000" sy="-19000" rotWithShape="0">
            <a:prstClr val="black">
              <a:alpha val="15000"/>
            </a:prstClr>
          </a:outerShdw>
          <a:reflection blurRad="6350" stA="50000" endA="300" endPos="55500" dist="101600" dir="5400000" sy="-100000" algn="bl" rotWithShape="0"/>
          <a:softEdge rad="63500"/>
        </a:effectLst>
        <a:scene3d>
          <a:camera prst="orthographicFront"/>
          <a:lightRig rig="sunrise" dir="t"/>
        </a:scene3d>
        <a:sp3d prstMaterial="plastic">
          <a:bevelT w="120900" h="88900" prst="convex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 Model for shooting messages</a:t>
          </a:r>
          <a:endParaRPr lang="en-US" sz="3800" kern="1200" dirty="0"/>
        </a:p>
      </dsp:txBody>
      <dsp:txXfrm>
        <a:off x="38328" y="38328"/>
        <a:ext cx="6392489" cy="70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0.37917</cdr:x>
      <cdr:y>0.02604</cdr:y>
    </cdr:from>
    <cdr:to>
      <cdr:x>0.6</cdr:x>
      <cdr:y>0.14063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33550" y="71438"/>
          <a:ext cx="10096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0.35625</cdr:x>
      <cdr:y>0.04688</cdr:y>
    </cdr:from>
    <cdr:to>
      <cdr:x>0.59792</cdr:x>
      <cdr:y>0.11632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28775" y="128588"/>
          <a:ext cx="1104900" cy="19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0.35216</cdr:x>
      <cdr:y>0.0071</cdr:y>
    </cdr:from>
    <cdr:to>
      <cdr:x>0.65216</cdr:x>
      <cdr:y>0.10085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459111" y="27145"/>
          <a:ext cx="1243012" cy="3585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200" b="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chart" Target="../charts/char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chart" Target="../charts/chart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slide" Target="slide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diagramDrawing" Target="../diagrams/drawing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12" Type="http://schemas.openxmlformats.org/officeDocument/2006/relationships/diagramColors" Target="../diagrams/colors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QuickStyle" Target="../diagrams/quickStyle9.xml"/><Relationship Id="rId5" Type="http://schemas.openxmlformats.org/officeDocument/2006/relationships/diagramColors" Target="../diagrams/colors8.xml"/><Relationship Id="rId10" Type="http://schemas.openxmlformats.org/officeDocument/2006/relationships/diagramLayout" Target="../diagrams/layout9.xml"/><Relationship Id="rId4" Type="http://schemas.openxmlformats.org/officeDocument/2006/relationships/diagramQuickStyle" Target="../diagrams/quickStyle8.xml"/><Relationship Id="rId9" Type="http://schemas.openxmlformats.org/officeDocument/2006/relationships/diagramData" Target="../diagrams/data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microsoft.com/office/2007/relationships/diagramDrawing" Target="../diagrams/drawing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12" Type="http://schemas.openxmlformats.org/officeDocument/2006/relationships/diagramColors" Target="../diagrams/colors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diagramQuickStyle" Target="../diagrams/quickStyle11.xml"/><Relationship Id="rId5" Type="http://schemas.openxmlformats.org/officeDocument/2006/relationships/diagramColors" Target="../diagrams/colors10.xml"/><Relationship Id="rId10" Type="http://schemas.openxmlformats.org/officeDocument/2006/relationships/diagramLayout" Target="../diagrams/layout11.xml"/><Relationship Id="rId4" Type="http://schemas.openxmlformats.org/officeDocument/2006/relationships/diagramQuickStyle" Target="../diagrams/quickStyle10.xml"/><Relationship Id="rId9" Type="http://schemas.openxmlformats.org/officeDocument/2006/relationships/diagramData" Target="../diagrams/data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7703707"/>
              </p:ext>
            </p:extLst>
          </p:nvPr>
        </p:nvGraphicFramePr>
        <p:xfrm>
          <a:off x="3962399" y="1964267"/>
          <a:ext cx="7197726" cy="242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691422369"/>
              </p:ext>
            </p:extLst>
          </p:nvPr>
        </p:nvGraphicFramePr>
        <p:xfrm>
          <a:off x="4487158" y="109980"/>
          <a:ext cx="3205113" cy="117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126481"/>
              </p:ext>
            </p:extLst>
          </p:nvPr>
        </p:nvGraphicFramePr>
        <p:xfrm>
          <a:off x="4524866" y="3186260"/>
          <a:ext cx="3261674" cy="103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646791"/>
              </p:ext>
            </p:extLst>
          </p:nvPr>
        </p:nvGraphicFramePr>
        <p:xfrm>
          <a:off x="8634953" y="3968685"/>
          <a:ext cx="2375556" cy="265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53224"/>
              </p:ext>
            </p:extLst>
          </p:nvPr>
        </p:nvGraphicFramePr>
        <p:xfrm>
          <a:off x="857839" y="4025245"/>
          <a:ext cx="2771481" cy="2498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686029471"/>
              </p:ext>
            </p:extLst>
          </p:nvPr>
        </p:nvGraphicFramePr>
        <p:xfrm>
          <a:off x="487162" y="691388"/>
          <a:ext cx="3754900" cy="291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401335444"/>
              </p:ext>
            </p:extLst>
          </p:nvPr>
        </p:nvGraphicFramePr>
        <p:xfrm>
          <a:off x="7795967" y="753272"/>
          <a:ext cx="3934119" cy="2498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92209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5" grpId="0">
        <p:bldAsOne/>
      </p:bldGraphic>
      <p:bldGraphic spid="4" grpId="0">
        <p:bldAsOne/>
      </p:bldGraphic>
      <p:bldGraphic spid="19" grpId="0">
        <p:bldAsOne/>
      </p:bldGraphic>
      <p:bldGraphic spid="2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35080653"/>
              </p:ext>
            </p:extLst>
          </p:nvPr>
        </p:nvGraphicFramePr>
        <p:xfrm>
          <a:off x="4032316" y="647307"/>
          <a:ext cx="3245177" cy="945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505863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 descr="http://previews.123rf.com/images/faysalfarhan/faysalfarhan1502/faysalfarhan150200481/36264135-Back-glassy-green-button-Stock-Photo.jp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854" y="0"/>
            <a:ext cx="697146" cy="71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64054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63755369"/>
              </p:ext>
            </p:extLst>
          </p:nvPr>
        </p:nvGraphicFramePr>
        <p:xfrm>
          <a:off x="846055" y="744718"/>
          <a:ext cx="6610547" cy="829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453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Content Placeholder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417018"/>
              </p:ext>
            </p:extLst>
          </p:nvPr>
        </p:nvGraphicFramePr>
        <p:xfrm>
          <a:off x="2128102" y="2358885"/>
          <a:ext cx="2245935" cy="582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2875" y="2462579"/>
            <a:ext cx="5226899" cy="3920174"/>
          </a:xfrm>
          <a:prstGeom prst="rect">
            <a:avLst/>
          </a:prstGeom>
          <a:noFill/>
          <a:effectLst>
            <a:glow rad="228600">
              <a:schemeClr val="bg2">
                <a:lumMod val="60000"/>
                <a:lumOff val="40000"/>
                <a:alpha val="44000"/>
              </a:schemeClr>
            </a:glow>
            <a:outerShdw blurRad="50800" dist="38100" dir="18900000" algn="bl" rotWithShape="0">
              <a:schemeClr val="bg2">
                <a:lumMod val="60000"/>
                <a:lumOff val="40000"/>
                <a:alpha val="35000"/>
              </a:schemeClr>
            </a:outerShdw>
            <a:softEdge rad="63500"/>
          </a:effectLst>
          <a:scene3d>
            <a:camera prst="orthographicFront"/>
            <a:lightRig rig="sunrise" dir="t"/>
          </a:scene3d>
          <a:sp3d>
            <a:bevelT w="165100" prst="coolSlant"/>
            <a:bevelB/>
          </a:sp3d>
        </p:spPr>
      </p:pic>
      <p:pic>
        <p:nvPicPr>
          <p:cNvPr id="1026" name="Picture 2" descr="https://scontent-sin1-1.xx.fbcdn.net/v/t34.0-12/13624911_10201874409578948_93949139_n.jpg?oh=f714f22129561a2da6472522cbd107e6&amp;oe=577F2C5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69" y="2359975"/>
            <a:ext cx="5500509" cy="4125382"/>
          </a:xfrm>
          <a:prstGeom prst="rect">
            <a:avLst/>
          </a:prstGeom>
          <a:noFill/>
          <a:effectLst>
            <a:glow rad="228600">
              <a:schemeClr val="bg2">
                <a:lumMod val="60000"/>
                <a:lumOff val="40000"/>
                <a:alpha val="40000"/>
              </a:schemeClr>
            </a:glow>
            <a:outerShdw blurRad="76200" dir="18900000" sy="23000" kx="-1200000" algn="bl" rotWithShape="0">
              <a:schemeClr val="bg1">
                <a:alpha val="20000"/>
              </a:schemeClr>
            </a:outerShdw>
            <a:softEdge rad="63500"/>
          </a:effectLst>
          <a:scene3d>
            <a:camera prst="orthographicFront"/>
            <a:lightRig rig="sunrise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2903340424"/>
              </p:ext>
            </p:extLst>
          </p:nvPr>
        </p:nvGraphicFramePr>
        <p:xfrm>
          <a:off x="846055" y="609600"/>
          <a:ext cx="6469145" cy="785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418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824251"/>
              </p:ext>
            </p:extLst>
          </p:nvPr>
        </p:nvGraphicFramePr>
        <p:xfrm>
          <a:off x="685801" y="1979629"/>
          <a:ext cx="3980467" cy="381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98" y="1979629"/>
            <a:ext cx="3280527" cy="3280527"/>
          </a:xfrm>
          <a:prstGeom prst="rect">
            <a:avLst/>
          </a:prstGeom>
          <a:noFill/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635000"/>
          </a:effectLst>
          <a:scene3d>
            <a:camera prst="orthographicFront"/>
            <a:lightRig rig="sunrise" dir="t"/>
          </a:scene3d>
        </p:spPr>
      </p:pic>
      <p:pic>
        <p:nvPicPr>
          <p:cNvPr id="1026" name="Picture 2" descr="https://upload.wikimedia.org/wikipedia/en/a/a2/The_7_Habits_of_Highly_Effective_Peopl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55" y="2372803"/>
            <a:ext cx="1716605" cy="263282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75" endPos="40000" dist="101600" dir="5400000" sy="-100000" algn="bl" rotWithShape="0"/>
            <a:softEdge rad="38100"/>
          </a:effectLst>
          <a:scene3d>
            <a:camera prst="orthographicFront"/>
            <a:lightRig rig="sunrise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14116588"/>
              </p:ext>
            </p:extLst>
          </p:nvPr>
        </p:nvGraphicFramePr>
        <p:xfrm>
          <a:off x="846055" y="609600"/>
          <a:ext cx="7317557" cy="97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2837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49" y="2141538"/>
            <a:ext cx="6268825" cy="3872764"/>
          </a:xfrm>
          <a:effectLst>
            <a:glow rad="228600">
              <a:schemeClr val="bg1">
                <a:lumMod val="65000"/>
                <a:lumOff val="35000"/>
                <a:alpha val="40000"/>
              </a:schemeClr>
            </a:glow>
            <a:outerShdw blurRad="50800" dist="12700" dir="5400000" algn="ctr" rotWithShape="0">
              <a:srgbClr val="000000">
                <a:alpha val="43137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sunrise" dir="t"/>
          </a:scene3d>
          <a:sp3d>
            <a:bevelT/>
          </a:sp3d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4353320"/>
              </p:ext>
            </p:extLst>
          </p:nvPr>
        </p:nvGraphicFramePr>
        <p:xfrm>
          <a:off x="846055" y="609600"/>
          <a:ext cx="6817937" cy="1124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98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954</TotalTime>
  <Words>244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ANNoyance detecting algorithm</dc:title>
  <dc:creator>CPU10674-local</dc:creator>
  <cp:lastModifiedBy>CPU10674-local</cp:lastModifiedBy>
  <cp:revision>45</cp:revision>
  <dcterms:created xsi:type="dcterms:W3CDTF">2016-07-01T03:51:56Z</dcterms:created>
  <dcterms:modified xsi:type="dcterms:W3CDTF">2016-07-06T09:38:00Z</dcterms:modified>
</cp:coreProperties>
</file>