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Vou falar sobre uma dessas facilidades, que é a criação de apps com esse Layout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Sub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9682688" y="5136872"/>
            <a:ext cx="9617344" cy="209617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1200"/>
              <a:buFont typeface="Helvetica Neue"/>
              <a:buNone/>
              <a:defRPr>
                <a:solidFill>
                  <a:srgbClr val="0076B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7133297" y="8161734"/>
            <a:ext cx="14716126" cy="347253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">
  <p:cSld name="Cita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>
                <a:solidFill>
                  <a:srgbClr val="000000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6337904" y="1079370"/>
            <a:ext cx="15964160" cy="119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Marcador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25058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Superior">
  <p:cSld name="Título - Superio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769766" y="384833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entro">
  <p:cSld name="Título - Centr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524389" y="4121587"/>
            <a:ext cx="1359677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Horizontal">
  <p:cSld name="Foto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5997510" y="1323200"/>
            <a:ext cx="13716002" cy="83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6022779" y="9558194"/>
            <a:ext cx="13660699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958573" y="11516475"/>
            <a:ext cx="13421611" cy="16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Vertical">
  <p:cSld name="Foto - Ve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>
            <p:ph idx="2" type="pic"/>
          </p:nvPr>
        </p:nvSpPr>
        <p:spPr>
          <a:xfrm>
            <a:off x="13767338" y="1080492"/>
            <a:ext cx="7500938" cy="1155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5659181" y="1080492"/>
            <a:ext cx="7500938" cy="560784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5659181" y="6831210"/>
            <a:ext cx="7500938" cy="57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solidFill>
                  <a:srgbClr val="000000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solidFill>
                  <a:srgbClr val="000000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solidFill>
                  <a:srgbClr val="000000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solidFill>
                  <a:srgbClr val="000000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solidFill>
                  <a:srgbClr val="000000"/>
                </a:solidFill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4264969" y="3532727"/>
            <a:ext cx="7500939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5659181" y="246602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156813" y="3532727"/>
            <a:ext cx="7500939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solidFill>
                  <a:srgbClr val="000000"/>
                </a:solidFill>
              </a:defRPr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solidFill>
                  <a:srgbClr val="000000"/>
                </a:solidFill>
              </a:defRPr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solidFill>
                  <a:srgbClr val="000000"/>
                </a:solidFill>
              </a:defRPr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solidFill>
                  <a:srgbClr val="000000"/>
                </a:solidFill>
              </a:defRPr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solidFill>
                  <a:srgbClr val="000000"/>
                </a:solidFill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rcadores">
  <p:cSld name="Marcador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433276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ês Fotos">
  <p:cSld name="Três Fo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4596725" y="7288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4596725" y="1377156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6488568" y="1377156"/>
            <a:ext cx="7500939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69766" y="384833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8897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897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8897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8897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8897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8897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8897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8897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8897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gif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8480508" y="5109226"/>
            <a:ext cx="13459309" cy="209617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IOS Style &amp; Flutter</a:t>
            </a:r>
            <a:endParaRPr b="0" i="0" sz="11200" u="none" cap="none" strike="noStrike">
              <a:solidFill>
                <a:srgbClr val="004C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7852099" y="8161734"/>
            <a:ext cx="14716126" cy="347253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 pouco sobre Cupertino</a:t>
            </a:r>
            <a:endParaRPr b="0" i="0" sz="5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Tab Bar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5500" y="5892346"/>
            <a:ext cx="60960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824" y="4704225"/>
            <a:ext cx="8753125" cy="626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3"/>
          <p:cNvCxnSpPr/>
          <p:nvPr/>
        </p:nvCxnSpPr>
        <p:spPr>
          <a:xfrm flipH="1" rot="10800000">
            <a:off x="9452150" y="6452325"/>
            <a:ext cx="51318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3"/>
          <p:cNvCxnSpPr/>
          <p:nvPr/>
        </p:nvCxnSpPr>
        <p:spPr>
          <a:xfrm flipH="1" rot="10800000">
            <a:off x="9508750" y="8037125"/>
            <a:ext cx="76032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3"/>
          <p:cNvCxnSpPr>
            <a:endCxn id="118" idx="2"/>
          </p:cNvCxnSpPr>
          <p:nvPr/>
        </p:nvCxnSpPr>
        <p:spPr>
          <a:xfrm rot="10800000">
            <a:off x="17103500" y="6854371"/>
            <a:ext cx="8400" cy="118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3"/>
          <p:cNvCxnSpPr/>
          <p:nvPr/>
        </p:nvCxnSpPr>
        <p:spPr>
          <a:xfrm flipH="1" rot="10800000">
            <a:off x="9546475" y="9543425"/>
            <a:ext cx="9622200" cy="4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/>
          <p:nvPr/>
        </p:nvCxnSpPr>
        <p:spPr>
          <a:xfrm rot="10800000">
            <a:off x="19168450" y="6854250"/>
            <a:ext cx="0" cy="27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Picker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150" y="4215925"/>
            <a:ext cx="8543425" cy="70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98600" y="4215926"/>
            <a:ext cx="8840875" cy="624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Date Picker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375" y="5819750"/>
            <a:ext cx="8840874" cy="571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1250" y="6478650"/>
            <a:ext cx="10609050" cy="19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Segment Control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3588" y="3549925"/>
            <a:ext cx="10903425" cy="14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0463" y="5584775"/>
            <a:ext cx="7469675" cy="7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Slider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7275" y="5139125"/>
            <a:ext cx="7574000" cy="6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9337" y="3420825"/>
            <a:ext cx="9009875" cy="10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Dialog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500" y="8101203"/>
            <a:ext cx="14844348" cy="45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8150" y="3120398"/>
            <a:ext cx="6809100" cy="45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0" y="7893700"/>
            <a:ext cx="87351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PageRoute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Animation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850" y="415075"/>
            <a:ext cx="6974850" cy="150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6125" y="11118350"/>
            <a:ext cx="9322900" cy="39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172" name="Google Shape;172;p30"/>
          <p:cNvSpPr txBox="1"/>
          <p:nvPr>
            <p:ph idx="4294967295" type="body"/>
          </p:nvPr>
        </p:nvSpPr>
        <p:spPr>
          <a:xfrm>
            <a:off x="4924175" y="10055900"/>
            <a:ext cx="174705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7250"/>
              <a:buNone/>
            </a:pPr>
            <a:r>
              <a:rPr lang="en-US" sz="6100">
                <a:solidFill>
                  <a:schemeClr val="lt1"/>
                </a:solidFill>
              </a:rPr>
              <a:t>https://github.com/davidsdearaujo/Flutter-Talks</a:t>
            </a:r>
            <a:endParaRPr sz="6100">
              <a:solidFill>
                <a:schemeClr val="lt1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450" y="3420830"/>
            <a:ext cx="7431950" cy="7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524389" y="4121587"/>
            <a:ext cx="1359677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7000"/>
              <a:buFont typeface="Helvetica Neue"/>
              <a:buNone/>
            </a:pPr>
            <a:r>
              <a:rPr lang="en-US" sz="17000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o Palestrante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730658" y="3115062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94531" lvl="0" marL="69453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50"/>
              <a:buChar char="•"/>
            </a:pPr>
            <a:r>
              <a:rPr lang="en-US">
                <a:solidFill>
                  <a:schemeClr val="lt1"/>
                </a:solidFill>
              </a:rPr>
              <a:t>David Araujo, vulgo Deivão</a:t>
            </a:r>
            <a:endParaRPr>
              <a:solidFill>
                <a:schemeClr val="lt1"/>
              </a:solidFill>
            </a:endParaRPr>
          </a:p>
          <a:p>
            <a:pPr indent="-694531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7250"/>
              <a:buChar char="•"/>
            </a:pPr>
            <a:r>
              <a:rPr lang="en-US">
                <a:solidFill>
                  <a:schemeClr val="lt1"/>
                </a:solidFill>
              </a:rPr>
              <a:t>Flutter Dev</a:t>
            </a:r>
            <a:endParaRPr>
              <a:solidFill>
                <a:schemeClr val="lt1"/>
              </a:solidFill>
            </a:endParaRPr>
          </a:p>
          <a:p>
            <a:pPr indent="-694531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7250"/>
              <a:buChar char="•"/>
            </a:pPr>
            <a:r>
              <a:rPr lang="en-US">
                <a:solidFill>
                  <a:schemeClr val="lt1"/>
                </a:solidFill>
              </a:rPr>
              <a:t>Co-Founder / Flutterando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Cronograma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489950" y="3643300"/>
            <a:ext cx="129441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11187" lvl="0" marL="611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45"/>
              <a:buFont typeface="Helvetica Neue"/>
              <a:buChar char="•"/>
            </a:pPr>
            <a:r>
              <a:rPr lang="en-US" sz="6100"/>
              <a:t> O que é o Cupertino?</a:t>
            </a:r>
            <a:endParaRPr/>
          </a:p>
          <a:p>
            <a:pPr indent="-611187" lvl="0" marL="611187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8845"/>
              <a:buFont typeface="Helvetica Neue"/>
              <a:buChar char="•"/>
            </a:pPr>
            <a:r>
              <a:rPr lang="en-US" sz="6100"/>
              <a:t> Porquê IOS Style?</a:t>
            </a:r>
            <a:endParaRPr/>
          </a:p>
          <a:p>
            <a:pPr indent="-611187" lvl="0" marL="611187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8845"/>
              <a:buFont typeface="Helvetica Neue"/>
              <a:buChar char="•"/>
            </a:pPr>
            <a:r>
              <a:rPr lang="en-US" sz="6100"/>
              <a:t> Componentes no Flutter</a:t>
            </a:r>
            <a:endParaRPr/>
          </a:p>
          <a:p>
            <a:pPr indent="-611187" lvl="0" marL="611187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8845"/>
              <a:buFont typeface="Helvetica Neue"/>
              <a:buChar char="•"/>
            </a:pPr>
            <a:r>
              <a:rPr lang="en-US" sz="6100"/>
              <a:t> Implementações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90524" y="5592000"/>
            <a:ext cx="24384001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Quem é esse tal de Cupertino?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Vantagens</a:t>
            </a:r>
            <a:endParaRPr/>
          </a:p>
        </p:txBody>
      </p:sp>
      <p:sp>
        <p:nvSpPr>
          <p:cNvPr id="83" name="Google Shape;83;p18"/>
          <p:cNvSpPr txBox="1"/>
          <p:nvPr>
            <p:ph idx="4294967295" type="body"/>
          </p:nvPr>
        </p:nvSpPr>
        <p:spPr>
          <a:xfrm>
            <a:off x="8037150" y="3133900"/>
            <a:ext cx="13341599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94531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8845"/>
              <a:buChar char="•"/>
            </a:pPr>
            <a:r>
              <a:rPr lang="en-US" sz="6100">
                <a:solidFill>
                  <a:schemeClr val="lt1"/>
                </a:solidFill>
              </a:rPr>
              <a:t>Clean Layout</a:t>
            </a:r>
            <a:endParaRPr>
              <a:solidFill>
                <a:schemeClr val="lt1"/>
              </a:solidFill>
            </a:endParaRPr>
          </a:p>
          <a:p>
            <a:pPr indent="-694531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8845"/>
              <a:buChar char="•"/>
            </a:pPr>
            <a:r>
              <a:rPr lang="en-US" sz="6100">
                <a:solidFill>
                  <a:schemeClr val="lt1"/>
                </a:solidFill>
              </a:rPr>
              <a:t>Compatibilidade Visual</a:t>
            </a:r>
            <a:endParaRPr>
              <a:solidFill>
                <a:schemeClr val="lt1"/>
              </a:solidFill>
            </a:endParaRPr>
          </a:p>
          <a:p>
            <a:pPr indent="-694531" lvl="0" marL="694531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8845"/>
              <a:buChar char="•"/>
            </a:pPr>
            <a:r>
              <a:rPr lang="en-US" sz="6100">
                <a:solidFill>
                  <a:schemeClr val="lt1"/>
                </a:solidFill>
              </a:rPr>
              <a:t>Facilidades de implementação</a:t>
            </a:r>
            <a:endParaRPr sz="6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Como implementar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913" y="7252183"/>
            <a:ext cx="7315200" cy="5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1388" y="7252183"/>
            <a:ext cx="60960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77288" y="7252179"/>
            <a:ext cx="61150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Button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9275" y="8068850"/>
            <a:ext cx="11166925" cy="27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7450" y="4387179"/>
            <a:ext cx="5790575" cy="3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769766" y="384833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Switch Button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3250" y="4472771"/>
            <a:ext cx="7405275" cy="5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175" y="5645526"/>
            <a:ext cx="6869575" cy="3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26975" y="384825"/>
            <a:ext cx="131724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200"/>
              <a:buFont typeface="Helvetica Neue"/>
              <a:buNone/>
            </a:pPr>
            <a:r>
              <a:rPr lang="en-US"/>
              <a:t>Navigation Bar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9150" y="6097625"/>
            <a:ext cx="10297315" cy="30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9875" y="5078774"/>
            <a:ext cx="8539650" cy="5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