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719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12/20/2024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12/20/2024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12/20/2024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12/20/2024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12/20/2024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12/20/2024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12/20/2024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12/20/2024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12/20/2024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12/20/2024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12/20/2024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12/20/2024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2ABDAF-183F-49A5-9F43-43666A2CA4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43752" y="3014218"/>
            <a:ext cx="5933429" cy="2268559"/>
          </a:xfrm>
        </p:spPr>
        <p:txBody>
          <a:bodyPr>
            <a:normAutofit/>
          </a:bodyPr>
          <a:lstStyle/>
          <a:p>
            <a:r>
              <a:rPr lang="ru-RU" sz="3200" dirty="0"/>
              <a:t>Разработка интернет ресурса по продаже кофе, чая и</a:t>
            </a:r>
            <a:br>
              <a:rPr lang="ru-RU" sz="3200" dirty="0"/>
            </a:br>
            <a:r>
              <a:rPr lang="ru-RU" sz="3200" dirty="0"/>
              <a:t>чайных аксессуаров</a:t>
            </a:r>
            <a:endParaRPr lang="ru-BY" sz="32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B1DCCB5-B30E-45B2-B463-54A5839A54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21585" y="1409652"/>
            <a:ext cx="4182358" cy="1160213"/>
          </a:xfrm>
        </p:spPr>
        <p:txBody>
          <a:bodyPr>
            <a:noAutofit/>
          </a:bodyPr>
          <a:lstStyle/>
          <a:p>
            <a:r>
              <a:rPr lang="en-US" sz="9600" dirty="0" err="1"/>
              <a:t>Teaffee</a:t>
            </a:r>
            <a:endParaRPr lang="ru-BY" sz="9600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26A5A6E-C23B-4885-A767-020C73A583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55397" y="1320456"/>
            <a:ext cx="10278126" cy="6442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137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3F0AF5-BE35-4959-9556-3E9A18119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185" y="4385528"/>
            <a:ext cx="11123629" cy="2147248"/>
          </a:xfrm>
        </p:spPr>
        <p:txBody>
          <a:bodyPr>
            <a:noAutofit/>
          </a:bodyPr>
          <a:lstStyle/>
          <a:p>
            <a:pPr algn="ctr"/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Целью данного проекта является создание удобного и функционального интернет-магазина для продажи чая, кофе и чайных аксессуаров. Данное руководство содержит информацию о том, как пользоваться сайтом, находить нужные товары, добавлять их в корзину, оформлять заказы и использовать другие функции магазина.</a:t>
            </a:r>
            <a:br>
              <a:rPr lang="ru-BY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endParaRPr lang="ru-BY" sz="24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BEF73DE-186C-4AEA-928C-0E1C832C2B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185" y="751967"/>
            <a:ext cx="11123629" cy="3331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27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E5143C-1DB0-4360-9B5B-379A6DD3D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1679" y="645458"/>
            <a:ext cx="8218843" cy="1914862"/>
          </a:xfrm>
        </p:spPr>
        <p:txBody>
          <a:bodyPr>
            <a:normAutofit fontScale="90000"/>
          </a:bodyPr>
          <a:lstStyle/>
          <a:p>
            <a:pPr indent="540385" algn="l">
              <a:lnSpc>
                <a:spcPts val="1800"/>
              </a:lnSpc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Для доступа к интернет-магазину перейдите по ссылке.</a:t>
            </a:r>
            <a:br>
              <a:rPr lang="ru-BY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После перехода по ссылке вы будете перенаправлены на главную страницу сайта. На главной странице отображается основная информация о магазине, а также навигационные элементы для быстрого доступа к различным разделам сайта. В верхней части страницы находится логотип «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Teaffee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» и панель навигации с пунктами «Каталог», «О нас» и «Корзина» (с указанием количества товаров в скобках). В центральной части страницы расположено изображение, а также текстовый блок с заголовком и призывом. Ниже находится кнопка «Перейти в каталог».</a:t>
            </a:r>
            <a:br>
              <a:rPr lang="ru-BY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br>
              <a:rPr lang="ru-BY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endParaRPr lang="ru-BY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9249D28-D722-4256-8245-DDD794D06D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0173" y="2598513"/>
            <a:ext cx="8351653" cy="4071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273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37E25D-CAC8-48B8-8550-03422DB67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58065" y="1141539"/>
            <a:ext cx="2485016" cy="2148552"/>
          </a:xfrm>
        </p:spPr>
        <p:txBody>
          <a:bodyPr>
            <a:normAutofit/>
          </a:bodyPr>
          <a:lstStyle/>
          <a:p>
            <a:pPr algn="l"/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Затем на главной странице представлены рекомендуемые товары. Это позволяет посетителям сразу ознакомиться с подборкой интересных товаров</a:t>
            </a:r>
            <a:r>
              <a:rPr lang="ru-RU" sz="1800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. </a:t>
            </a:r>
            <a:endParaRPr lang="ru-BY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251FF6A-031D-43EB-B76C-EACBFC39457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169426" y="758320"/>
            <a:ext cx="7587299" cy="264916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C2BADB1-2985-4274-B9D6-91E6FBD50214}"/>
              </a:ext>
            </a:extLst>
          </p:cNvPr>
          <p:cNvSpPr txBox="1"/>
          <p:nvPr/>
        </p:nvSpPr>
        <p:spPr>
          <a:xfrm>
            <a:off x="1169426" y="3538847"/>
            <a:ext cx="938543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П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оказан блок "Популярные товары", где вы увидите карточки с изображениями товаров в пакетах. Для просмотра информации о товаре, изучите карточку, где под изображением указано название товара, его цена в белорусских рублях (BYN) и общее количество доступных единиц товара на складе. Чтобы добавить товар в корзину, нажмите на кнопку «Добавить в корзину», расположенную в нижней части карточки товара.</a:t>
            </a:r>
            <a:br>
              <a:rPr lang="ru-BY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1626292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18199F-3687-4C87-9C4E-F54F059AF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2195" y="311973"/>
            <a:ext cx="9867610" cy="1487252"/>
          </a:xfrm>
        </p:spPr>
        <p:txBody>
          <a:bodyPr>
            <a:noAutofit/>
          </a:bodyPr>
          <a:lstStyle/>
          <a:p>
            <a:pPr algn="ctr"/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Следующий раздел главной страницы состоит из двух частей: с левой стороны размещено изображение, а с правой стороны находится текстовый блок с цитатой и кнопка «Попробовать», расположенная ниже. Данный раздел является своего рода мотивационным и располагает пользователя к просмотру товаров.</a:t>
            </a:r>
            <a:br>
              <a:rPr lang="ru-BY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endParaRPr lang="ru-BY" sz="2400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30808B88-8B71-499C-9B8D-2EE6C6BE028B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9683" y="2163092"/>
            <a:ext cx="10404755" cy="4436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9730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F1A5B1-F4FE-457F-B495-117830D3C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7659" y="560632"/>
            <a:ext cx="3198861" cy="2828028"/>
          </a:xfrm>
        </p:spPr>
        <p:txBody>
          <a:bodyPr>
            <a:normAutofit fontScale="90000"/>
          </a:bodyPr>
          <a:lstStyle/>
          <a:p>
            <a:pPr algn="l"/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Далее представлена страница каталога товаров. В верхней части страницы находится панель навигации, где вы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найдете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логотип «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Teaffee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», а также пункты меню «Главная», «Каталог», «О нас» и «Корзина», где указано количество товаров в ней, а также поле для поиска товаров и кнопка «Найти». Если вам нужно найти конкретный товар, вы можете воспользоваться полем поиска, введя название товара и нажав кнопку «Найти». Ниже находятся разделы «Чай», «Кофе» и «Аксессуары». В каждом из этих разделов представлены карточки с</a:t>
            </a:r>
            <a:endParaRPr lang="ru-BY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DC57B4E0-0CE8-455D-BC63-32869597AB41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32000" y="721998"/>
            <a:ext cx="6872341" cy="335515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1317C5B-CB06-4186-BE96-5694FCDD0B42}"/>
              </a:ext>
            </a:extLst>
          </p:cNvPr>
          <p:cNvSpPr txBox="1"/>
          <p:nvPr/>
        </p:nvSpPr>
        <p:spPr>
          <a:xfrm>
            <a:off x="987658" y="4329553"/>
            <a:ext cx="790891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изображениями товаров. Для просмотра информации о товаре, изучите карточку, где указано его название, цена в белорусских рублях (BYN), а также общее количество товара, которое есть в наличии на складе. Чтобы добавить товар в корзину, нажмите на кнопку «Добавить в корзину», расположенную в нижней части карточки товара. Если в разделах «Чай», «Кофе» и «Аксессуары» представлено много товаров, воспользуйтесь полосой прокрутки под карточками для просмотра остальных товаров.</a:t>
            </a:r>
            <a:br>
              <a:rPr lang="ru-BY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34627024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6D23F7-8233-43E7-AE01-2F214B5D3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8431" y="431538"/>
            <a:ext cx="10215137" cy="2279389"/>
          </a:xfrm>
        </p:spPr>
        <p:txBody>
          <a:bodyPr>
            <a:normAutofit fontScale="90000"/>
          </a:bodyPr>
          <a:lstStyle/>
          <a:p>
            <a:pPr algn="ctr"/>
            <a:r>
              <a:rPr lang="ru-RU" sz="1800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С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траница «Корзина». </a:t>
            </a:r>
            <a:b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В верхней части страницы, помимо логотипа «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Teaffee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» и панели навигации, отображается заголовок «Корзина», а справа указана общая стоимость выбранных товаров в рублях. Ниже расположен список добавленных в корзину товаров. Для каждого товара указано его название, количество, цена за единицу, а также общая стоимость этого товара, рассчитанная с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учетом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его количества, и кнопка «Удалить». Под списком товаров расположена кнопка «Оформить заказ». Для того, чтобы удалить товар из корзины, нажмите на кнопку «Удалить» рядом с соответствующим товаром. Чтобы перейти к оформлению заказа нажмите на кнопку «Оформить заказ», расположенную в нижней части списка товаров. Если вы добавили несколько единиц одного и того же товара, общая стоимость будет рассчитана исходя из количества единиц и цены за единицу.</a:t>
            </a:r>
            <a:endParaRPr lang="ru-BY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994ACF22-80BB-43F5-9A27-37E434A7C68C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9860" y="2592594"/>
            <a:ext cx="8832280" cy="4088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0196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>
            <a:extLst>
              <a:ext uri="{FF2B5EF4-FFF2-40B4-BE49-F238E27FC236}">
                <a16:creationId xmlns:a16="http://schemas.microsoft.com/office/drawing/2014/main" id="{30EA0BBC-6BD7-446D-9A81-4EFE1042BA86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7CAC32B8-47B7-49A1-A80B-D429812DAE33}"/>
              </a:ext>
            </a:extLst>
          </p:cNvPr>
          <p:cNvSpPr/>
          <p:nvPr/>
        </p:nvSpPr>
        <p:spPr>
          <a:xfrm>
            <a:off x="0" y="0"/>
            <a:ext cx="4313815" cy="6858000"/>
          </a:xfrm>
          <a:prstGeom prst="rect">
            <a:avLst/>
          </a:prstGeom>
          <a:solidFill>
            <a:srgbClr val="2719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7A1016-2581-4D44-8824-A344EFEDC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672" y="290457"/>
            <a:ext cx="3778234" cy="6454588"/>
          </a:xfrm>
        </p:spPr>
        <p:txBody>
          <a:bodyPr>
            <a:normAutofit/>
          </a:bodyPr>
          <a:lstStyle/>
          <a:p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Далее представлено всплывающее окно «Информация о заказе», которое появляется после нажатия на кнопку «Оформить заказ» на странице «Корзина». В верхней части окна расположен заголовок «Информация о заказе». Ниже находятся поля для ввода данных, а именно «Имя», «Адрес» и «Телефон», где пользователю необходимо ввести свои контактные данные. В нижней части окна располагаются две кнопки: «Оформить» для подтверждения заказа и «Отмена» для возврата на предыдущую страницу. Для оформления заказа введите необходимую информацию в поля, а затем нажмите на кнопку «Оформить». Если вы передумали оформлять заказ, нажмите на кнопку «Отмена».</a:t>
            </a:r>
            <a:br>
              <a:rPr lang="ru-BY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31122441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>
            <a:extLst>
              <a:ext uri="{FF2B5EF4-FFF2-40B4-BE49-F238E27FC236}">
                <a16:creationId xmlns:a16="http://schemas.microsoft.com/office/drawing/2014/main" id="{2F7B98E1-82F1-468F-9863-FCE80E6E9502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F26C41EF-5379-4FB3-9955-EB06BB8CE422}"/>
              </a:ext>
            </a:extLst>
          </p:cNvPr>
          <p:cNvSpPr/>
          <p:nvPr/>
        </p:nvSpPr>
        <p:spPr>
          <a:xfrm>
            <a:off x="0" y="4580439"/>
            <a:ext cx="12191999" cy="2277561"/>
          </a:xfrm>
          <a:prstGeom prst="rect">
            <a:avLst/>
          </a:prstGeom>
          <a:solidFill>
            <a:srgbClr val="27191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498149-59E4-4F0E-AA25-175D787A7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427" y="4853844"/>
            <a:ext cx="11252499" cy="1730749"/>
          </a:xfrm>
        </p:spPr>
        <p:txBody>
          <a:bodyPr>
            <a:noAutofit/>
          </a:bodyPr>
          <a:lstStyle/>
          <a:p>
            <a:pPr algn="ctr"/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На следующем рисунке также представлено всплывающее окно «Заказ оформлен!», которое появляется после успешного оформления заказа. В верхней части окна расположен заголовок «Заказ оформлен!». Ниже находится текстовое сообщение «Ваш заказ успешно оформлен.». Под сообщением расположена кнопка «ОК». После успешного оформления заказа и перехода на страницу «Корзина» вы увидите именно это окно с сообщением и сможете нажать на кнопку «ОК», чтобы закрыть его.</a:t>
            </a:r>
            <a:br>
              <a:rPr lang="ru-BY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endParaRPr lang="ru-BY" sz="2000" dirty="0"/>
          </a:p>
        </p:txBody>
      </p:sp>
    </p:spTree>
    <p:extLst>
      <p:ext uri="{BB962C8B-B14F-4D97-AF65-F5344CB8AC3E}">
        <p14:creationId xmlns:p14="http://schemas.microsoft.com/office/powerpoint/2010/main" val="30292573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Мэдисон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Мэдисон</Template>
  <TotalTime>33</TotalTime>
  <Words>820</Words>
  <Application>Microsoft Office PowerPoint</Application>
  <PresentationFormat>Широкоэкранный</PresentationFormat>
  <Paragraphs>12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5" baseType="lpstr">
      <vt:lpstr>Arial</vt:lpstr>
      <vt:lpstr>MS Shell Dlg 2</vt:lpstr>
      <vt:lpstr>Times New Roman</vt:lpstr>
      <vt:lpstr>Wingdings</vt:lpstr>
      <vt:lpstr>Wingdings 3</vt:lpstr>
      <vt:lpstr>Мэдисон</vt:lpstr>
      <vt:lpstr>Разработка интернет ресурса по продаже кофе, чая и чайных аксессуаров</vt:lpstr>
      <vt:lpstr>Целью данного проекта является создание удобного и функционального интернет-магазина для продажи чая, кофе и чайных аксессуаров. Данное руководство содержит информацию о том, как пользоваться сайтом, находить нужные товары, добавлять их в корзину, оформлять заказы и использовать другие функции магазина. </vt:lpstr>
      <vt:lpstr>Для доступа к интернет-магазину перейдите по ссылке. После перехода по ссылке вы будете перенаправлены на главную страницу сайта. На главной странице отображается основная информация о магазине, а также навигационные элементы для быстрого доступа к различным разделам сайта. В верхней части страницы находится логотип «Teaffee» и панель навигации с пунктами «Каталог», «О нас» и «Корзина» (с указанием количества товаров в скобках). В центральной части страницы расположено изображение, а также текстовый блок с заголовком и призывом. Ниже находится кнопка «Перейти в каталог».   </vt:lpstr>
      <vt:lpstr>Затем на главной странице представлены рекомендуемые товары. Это позволяет посетителям сразу ознакомиться с подборкой интересных товаров. </vt:lpstr>
      <vt:lpstr>Следующий раздел главной страницы состоит из двух частей: с левой стороны размещено изображение, а с правой стороны находится текстовый блок с цитатой и кнопка «Попробовать», расположенная ниже. Данный раздел является своего рода мотивационным и располагает пользователя к просмотру товаров. </vt:lpstr>
      <vt:lpstr>Далее представлена страница каталога товаров. В верхней части страницы находится панель навигации, где вы найдете логотип «Teaffee», а также пункты меню «Главная», «Каталог», «О нас» и «Корзина», где указано количество товаров в ней, а также поле для поиска товаров и кнопка «Найти». Если вам нужно найти конкретный товар, вы можете воспользоваться полем поиска, введя название товара и нажав кнопку «Найти». Ниже находятся разделы «Чай», «Кофе» и «Аксессуары». В каждом из этих разделов представлены карточки с</vt:lpstr>
      <vt:lpstr>Страница «Корзина».  В верхней части страницы, помимо логотипа «Teaffee» и панели навигации, отображается заголовок «Корзина», а справа указана общая стоимость выбранных товаров в рублях. Ниже расположен список добавленных в корзину товаров. Для каждого товара указано его название, количество, цена за единицу, а также общая стоимость этого товара, рассчитанная с учетом его количества, и кнопка «Удалить». Под списком товаров расположена кнопка «Оформить заказ». Для того, чтобы удалить товар из корзины, нажмите на кнопку «Удалить» рядом с соответствующим товаром. Чтобы перейти к оформлению заказа нажмите на кнопку «Оформить заказ», расположенную в нижней части списка товаров. Если вы добавили несколько единиц одного и того же товара, общая стоимость будет рассчитана исходя из количества единиц и цены за единицу.</vt:lpstr>
      <vt:lpstr>Далее представлено всплывающее окно «Информация о заказе», которое появляется после нажатия на кнопку «Оформить заказ» на странице «Корзина». В верхней части окна расположен заголовок «Информация о заказе». Ниже находятся поля для ввода данных, а именно «Имя», «Адрес» и «Телефон», где пользователю необходимо ввести свои контактные данные. В нижней части окна располагаются две кнопки: «Оформить» для подтверждения заказа и «Отмена» для возврата на предыдущую страницу. Для оформления заказа введите необходимую информацию в поля, а затем нажмите на кнопку «Оформить». Если вы передумали оформлять заказ, нажмите на кнопку «Отмена». </vt:lpstr>
      <vt:lpstr>На следующем рисунке также представлено всплывающее окно «Заказ оформлен!», которое появляется после успешного оформления заказа. В верхней части окна расположен заголовок «Заказ оформлен!». Ниже находится текстовое сообщение «Ваш заказ успешно оформлен.». Под сообщением расположена кнопка «ОК». После успешного оформления заказа и перехода на страницу «Корзина» вы увидите именно это окно с сообщением и сможете нажать на кнопку «ОК», чтобы закрыть его.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интернет ресурса по продаже кофе, чая и чайных аксессуаров</dc:title>
  <dc:creator>Максим Фалейчик</dc:creator>
  <cp:lastModifiedBy>Elizaveta Semina</cp:lastModifiedBy>
  <cp:revision>4</cp:revision>
  <dcterms:created xsi:type="dcterms:W3CDTF">2024-12-20T08:18:41Z</dcterms:created>
  <dcterms:modified xsi:type="dcterms:W3CDTF">2024-12-20T08:55:13Z</dcterms:modified>
</cp:coreProperties>
</file>