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10" y="5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7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ADCA-F3E7-4D45-AA84-A81746A18800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475D-90F1-400B-9D0E-73723010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1458" y="1168975"/>
            <a:ext cx="7401083" cy="400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physical data from PostView (.xplt) file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9" y="2375724"/>
            <a:ext cx="7399312" cy="41729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1.1.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physical property of an interest (e.g. x – stress)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06" y="1323306"/>
            <a:ext cx="744451" cy="694821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</p:spTree>
    <p:extLst>
      <p:ext uri="{BB962C8B-B14F-4D97-AF65-F5344CB8AC3E}">
        <p14:creationId xmlns:p14="http://schemas.microsoft.com/office/powerpoint/2010/main" val="29976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simulation data using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elementinfo.m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2.5.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centroid calculation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2214" y="4068692"/>
            <a:ext cx="299032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calculation is an additional task that prolongs the read process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696287" y="3817398"/>
            <a:ext cx="426129" cy="2494625"/>
          </a:xfrm>
          <a:prstGeom prst="rightBrace">
            <a:avLst>
              <a:gd name="adj1" fmla="val 41666"/>
              <a:gd name="adj2" fmla="val 265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6"/>
          <a:stretch/>
        </p:blipFill>
        <p:spPr>
          <a:xfrm>
            <a:off x="1526957" y="2375723"/>
            <a:ext cx="3045042" cy="42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simulation data using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elementinfo.m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2.6.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1459" y="4713263"/>
            <a:ext cx="1656814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PostView file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91" y="2434810"/>
            <a:ext cx="4580017" cy="11202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9317" y="4420875"/>
            <a:ext cx="2163224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Array from “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elementinfo.m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6088" y="4181176"/>
            <a:ext cx="1588673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files (ASCII exports)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4375934" y="2553084"/>
            <a:ext cx="426129" cy="2528627"/>
          </a:xfrm>
          <a:prstGeom prst="rightBrace">
            <a:avLst>
              <a:gd name="adj1" fmla="val 41666"/>
              <a:gd name="adj2" fmla="val 6407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1677519" y="3656454"/>
            <a:ext cx="1082663" cy="103095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0" idx="0"/>
          </p:cNvCxnSpPr>
          <p:nvPr/>
        </p:nvCxnSpPr>
        <p:spPr>
          <a:xfrm rot="16200000" flipV="1">
            <a:off x="6409028" y="3638974"/>
            <a:ext cx="816542" cy="74726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09317" y="5579090"/>
            <a:ext cx="2163224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saved in the directory of inputs</a:t>
            </a:r>
          </a:p>
        </p:txBody>
      </p:sp>
      <p:cxnSp>
        <p:nvCxnSpPr>
          <p:cNvPr id="28" name="Straight Arrow Connector 27"/>
          <p:cNvCxnSpPr>
            <a:stCxn id="10" idx="2"/>
            <a:endCxn id="26" idx="0"/>
          </p:cNvCxnSpPr>
          <p:nvPr/>
        </p:nvCxnSpPr>
        <p:spPr>
          <a:xfrm>
            <a:off x="7190929" y="5005650"/>
            <a:ext cx="0" cy="573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Objective Partitioning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3.1.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input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6" y="2375723"/>
            <a:ext cx="7060908" cy="4255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7729" y="2375723"/>
            <a:ext cx="2234812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Objective Partitioning takes place through an excel-based interface.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Each sheet within the </a:t>
            </a:r>
            <a:r>
              <a:rPr lang="en-US" sz="1600" dirty="0" smtClean="0"/>
              <a:t>“objPart.xls</a:t>
            </a:r>
            <a:r>
              <a:rPr lang="en-US" sz="1600" dirty="0" smtClean="0"/>
              <a:t>” relates to a specific setting or configuration of the analysis method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5441513" y="2375723"/>
            <a:ext cx="426129" cy="4255973"/>
          </a:xfrm>
          <a:prstGeom prst="rightBrace">
            <a:avLst>
              <a:gd name="adj1" fmla="val 41666"/>
              <a:gd name="adj2" fmla="val 255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Objective Partitioning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3.1.1.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Partitions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0" r="29366" b="3684"/>
          <a:stretch/>
        </p:blipFill>
        <p:spPr>
          <a:xfrm>
            <a:off x="871458" y="2740011"/>
            <a:ext cx="5341083" cy="2982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7729" y="2752239"/>
            <a:ext cx="2234812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Objective Partitions, as of now, are defined by spheres of radius R and located at an origin of interest (Xo, Yo, Zo)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37729" y="4300263"/>
            <a:ext cx="2234812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user may specify any number of partitions. All of which must have a name and dimensions</a:t>
            </a:r>
            <a:endParaRPr lang="en-US" sz="1600" dirty="0"/>
          </a:p>
        </p:txBody>
      </p:sp>
      <p:cxnSp>
        <p:nvCxnSpPr>
          <p:cNvPr id="11" name="Curved Connector 10"/>
          <p:cNvCxnSpPr>
            <a:stCxn id="10" idx="1"/>
          </p:cNvCxnSpPr>
          <p:nvPr/>
        </p:nvCxnSpPr>
        <p:spPr>
          <a:xfrm rot="10800000">
            <a:off x="3402107" y="4145517"/>
            <a:ext cx="2635623" cy="816466"/>
          </a:xfrm>
          <a:prstGeom prst="curved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>
            <a:off x="4168589" y="4120721"/>
            <a:ext cx="1869141" cy="841263"/>
          </a:xfrm>
          <a:prstGeom prst="curvedConnector3">
            <a:avLst>
              <a:gd name="adj1" fmla="val 9964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1"/>
          </p:cNvCxnSpPr>
          <p:nvPr/>
        </p:nvCxnSpPr>
        <p:spPr>
          <a:xfrm rot="10800000">
            <a:off x="5042647" y="4075679"/>
            <a:ext cx="995082" cy="886305"/>
          </a:xfrm>
          <a:prstGeom prst="curvedConnector3">
            <a:avLst>
              <a:gd name="adj1" fmla="val 986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0"/>
          </p:cNvCxnSpPr>
          <p:nvPr/>
        </p:nvCxnSpPr>
        <p:spPr>
          <a:xfrm rot="16200000" flipH="1" flipV="1">
            <a:off x="4756872" y="456179"/>
            <a:ext cx="102204" cy="4694323"/>
          </a:xfrm>
          <a:prstGeom prst="curvedConnector4">
            <a:avLst>
              <a:gd name="adj1" fmla="val -289457"/>
              <a:gd name="adj2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37187" y="5120053"/>
            <a:ext cx="2234812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user must identify the name of the associated structure array</a:t>
            </a:r>
            <a:endParaRPr lang="en-US" sz="1600" dirty="0"/>
          </a:p>
        </p:txBody>
      </p:sp>
      <p:cxnSp>
        <p:nvCxnSpPr>
          <p:cNvPr id="31" name="Curved Connector 30"/>
          <p:cNvCxnSpPr>
            <a:stCxn id="30" idx="1"/>
          </p:cNvCxnSpPr>
          <p:nvPr/>
        </p:nvCxnSpPr>
        <p:spPr>
          <a:xfrm rot="10800000">
            <a:off x="1394593" y="3671172"/>
            <a:ext cx="942594" cy="198749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/>
          <a:stretch/>
        </p:blipFill>
        <p:spPr>
          <a:xfrm>
            <a:off x="871458" y="2672082"/>
            <a:ext cx="6161354" cy="325636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Objective Partitioning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3.1.2.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Simulation States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7729" y="4082296"/>
            <a:ext cx="2234812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In </a:t>
            </a:r>
            <a:r>
              <a:rPr lang="en-US" sz="1600" dirty="0" smtClean="0"/>
              <a:t>the </a:t>
            </a:r>
            <a:r>
              <a:rPr lang="en-US" sz="1600" i="1" dirty="0" smtClean="0"/>
              <a:t>Simulation States </a:t>
            </a:r>
            <a:r>
              <a:rPr lang="en-US" sz="1600" dirty="0" smtClean="0"/>
              <a:t>sheet, the user can specify the time points were the analysis is necessary.</a:t>
            </a:r>
            <a:endParaRPr lang="en-US" sz="1600" dirty="0"/>
          </a:p>
        </p:txBody>
      </p:sp>
      <p:cxnSp>
        <p:nvCxnSpPr>
          <p:cNvPr id="16" name="Curved Connector 15"/>
          <p:cNvCxnSpPr>
            <a:stCxn id="5" idx="1"/>
          </p:cNvCxnSpPr>
          <p:nvPr/>
        </p:nvCxnSpPr>
        <p:spPr>
          <a:xfrm rot="10800000">
            <a:off x="1748119" y="3980330"/>
            <a:ext cx="4289611" cy="763687"/>
          </a:xfrm>
          <a:prstGeom prst="curvedConnector3">
            <a:avLst>
              <a:gd name="adj1" fmla="val 9984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13"/>
          <a:stretch/>
        </p:blipFill>
        <p:spPr>
          <a:xfrm>
            <a:off x="890062" y="2672082"/>
            <a:ext cx="6132175" cy="324759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Objective Partitioning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3.1.3.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Physics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7729" y="4082296"/>
            <a:ext cx="2234812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In </a:t>
            </a:r>
            <a:r>
              <a:rPr lang="en-US" sz="1600" dirty="0" smtClean="0"/>
              <a:t>the </a:t>
            </a:r>
            <a:r>
              <a:rPr lang="en-US" sz="1600" i="1" dirty="0" smtClean="0"/>
              <a:t>Physics </a:t>
            </a:r>
            <a:r>
              <a:rPr lang="en-US" sz="1600" dirty="0" smtClean="0"/>
              <a:t>sheet, the user specifies the physical data on which to perform the analysis</a:t>
            </a:r>
            <a:endParaRPr lang="en-US" sz="1600" i="1" dirty="0"/>
          </a:p>
        </p:txBody>
      </p:sp>
      <p:cxnSp>
        <p:nvCxnSpPr>
          <p:cNvPr id="16" name="Curved Connector 15"/>
          <p:cNvCxnSpPr>
            <a:stCxn id="5" idx="1"/>
          </p:cNvCxnSpPr>
          <p:nvPr/>
        </p:nvCxnSpPr>
        <p:spPr>
          <a:xfrm rot="10800000">
            <a:off x="1367161" y="3478933"/>
            <a:ext cx="4670568" cy="1141973"/>
          </a:xfrm>
          <a:prstGeom prst="curvedConnector3">
            <a:avLst>
              <a:gd name="adj1" fmla="val 9999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75"/>
          <a:stretch/>
        </p:blipFill>
        <p:spPr>
          <a:xfrm>
            <a:off x="890062" y="2672082"/>
            <a:ext cx="6114420" cy="324634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Objective Partitioning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3.1.4.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7729" y="3177925"/>
            <a:ext cx="2234812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In the </a:t>
            </a:r>
            <a:r>
              <a:rPr lang="en-US" sz="1600" i="1" dirty="0" smtClean="0"/>
              <a:t>Ratios </a:t>
            </a:r>
            <a:r>
              <a:rPr lang="en-US" sz="1600" dirty="0" smtClean="0"/>
              <a:t>sheet, the user can define ratios to be calculated between the means of each objective partition.</a:t>
            </a:r>
            <a:endParaRPr lang="en-US" sz="1600" i="1" dirty="0"/>
          </a:p>
        </p:txBody>
      </p:sp>
      <p:cxnSp>
        <p:nvCxnSpPr>
          <p:cNvPr id="16" name="Curved Connector 15"/>
          <p:cNvCxnSpPr>
            <a:stCxn id="5" idx="1"/>
          </p:cNvCxnSpPr>
          <p:nvPr/>
        </p:nvCxnSpPr>
        <p:spPr>
          <a:xfrm rot="10800000">
            <a:off x="2618913" y="3080551"/>
            <a:ext cx="3418816" cy="75909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37729" y="4783073"/>
            <a:ext cx="2234812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user must use the identifier of the partitions for the code to discern numerator from denominator</a:t>
            </a:r>
            <a:endParaRPr lang="en-US" sz="1600" i="1" dirty="0"/>
          </a:p>
        </p:txBody>
      </p:sp>
      <p:cxnSp>
        <p:nvCxnSpPr>
          <p:cNvPr id="17" name="Curved Connector 16"/>
          <p:cNvCxnSpPr>
            <a:stCxn id="15" idx="1"/>
          </p:cNvCxnSpPr>
          <p:nvPr/>
        </p:nvCxnSpPr>
        <p:spPr>
          <a:xfrm rot="10800000">
            <a:off x="1420427" y="3642855"/>
            <a:ext cx="4617302" cy="1801938"/>
          </a:xfrm>
          <a:prstGeom prst="curvedConnector3">
            <a:avLst>
              <a:gd name="adj1" fmla="val 9999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1"/>
          </p:cNvCxnSpPr>
          <p:nvPr/>
        </p:nvCxnSpPr>
        <p:spPr>
          <a:xfrm rot="10800000">
            <a:off x="2183907" y="3642855"/>
            <a:ext cx="3853822" cy="1801939"/>
          </a:xfrm>
          <a:prstGeom prst="curvedConnector3">
            <a:avLst>
              <a:gd name="adj1" fmla="val 999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Objective Partitioning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3.1.5.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Warning!!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457" y="3998119"/>
            <a:ext cx="7401083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All sheets covered between sections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3.1.1. </a:t>
            </a:r>
            <a:r>
              <a:rPr lang="en-US" sz="1600" dirty="0" smtClean="0"/>
              <a:t>and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3.1.4. </a:t>
            </a:r>
            <a:r>
              <a:rPr lang="en-US" sz="1600" dirty="0" smtClean="0"/>
              <a:t>must have </a:t>
            </a:r>
            <a:r>
              <a:rPr lang="en-US" sz="1600" b="1" dirty="0" smtClean="0"/>
              <a:t>at least one input</a:t>
            </a:r>
            <a:r>
              <a:rPr lang="en-US" sz="1600" dirty="0" smtClean="0"/>
              <a:t>. Otherwise, the whole program wont work!! </a:t>
            </a:r>
            <a:endParaRPr lang="en-US" sz="16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75" r="31947"/>
          <a:stretch/>
        </p:blipFill>
        <p:spPr>
          <a:xfrm>
            <a:off x="870009" y="2740763"/>
            <a:ext cx="7402531" cy="7781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06857" y="2956264"/>
            <a:ext cx="4554245" cy="7546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82" b="26260"/>
          <a:stretch/>
        </p:blipFill>
        <p:spPr>
          <a:xfrm>
            <a:off x="1118682" y="3645176"/>
            <a:ext cx="3462196" cy="8469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Objective Partitioning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code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67310" y="4488543"/>
            <a:ext cx="3505232" cy="181588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modifies and outputs the structure array created by “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elementinfo.m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“ops” contains the information that defines the objective partitions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urved Connector 11"/>
          <p:cNvCxnSpPr>
            <a:stCxn id="11" idx="1"/>
          </p:cNvCxnSpPr>
          <p:nvPr/>
        </p:nvCxnSpPr>
        <p:spPr>
          <a:xfrm rot="10800000">
            <a:off x="2006354" y="4199138"/>
            <a:ext cx="2760957" cy="1197346"/>
          </a:xfrm>
          <a:prstGeom prst="curvedConnector3">
            <a:avLst>
              <a:gd name="adj1" fmla="val 10016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7309" y="2516714"/>
            <a:ext cx="350523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inputs are needed as the functions requests data through browser windows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urved Connector 13"/>
          <p:cNvCxnSpPr>
            <a:stCxn id="13" idx="2"/>
          </p:cNvCxnSpPr>
          <p:nvPr/>
        </p:nvCxnSpPr>
        <p:spPr>
          <a:xfrm rot="5400000">
            <a:off x="4848350" y="2390134"/>
            <a:ext cx="960220" cy="238293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1" idx="1"/>
          </p:cNvCxnSpPr>
          <p:nvPr/>
        </p:nvCxnSpPr>
        <p:spPr>
          <a:xfrm rot="10800000">
            <a:off x="2521258" y="4199138"/>
            <a:ext cx="2246052" cy="1197346"/>
          </a:xfrm>
          <a:prstGeom prst="curvedConnector3">
            <a:avLst>
              <a:gd name="adj1" fmla="val 998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Objective Partitioning through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 for data structure array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22"/>
          <a:stretch/>
        </p:blipFill>
        <p:spPr>
          <a:xfrm>
            <a:off x="1727430" y="2375723"/>
            <a:ext cx="5689140" cy="42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physical data from PostView (.xplt) file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1.2.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data file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06" y="1323306"/>
            <a:ext cx="744451" cy="6948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8" y="2375723"/>
            <a:ext cx="7401083" cy="417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Objective Partitioning through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3.4.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 for “objPart.xls”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45" y="2375723"/>
            <a:ext cx="5662507" cy="42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Objective Partitioning through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3.5.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optimizations to complete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29" y="2375723"/>
            <a:ext cx="3304970" cy="42035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2214" y="3817398"/>
            <a:ext cx="2990327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computations in objective partitioning are associated with the relocation of the partitions on the basis of the deformation of the target mesh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696287" y="3817398"/>
            <a:ext cx="426129" cy="2494625"/>
          </a:xfrm>
          <a:prstGeom prst="rightBrace">
            <a:avLst>
              <a:gd name="adj1" fmla="val 41666"/>
              <a:gd name="adj2" fmla="val 265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Objective Partitioning through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3.5.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outputs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85" y="2375723"/>
            <a:ext cx="4732430" cy="2278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6953" y="5763230"/>
            <a:ext cx="1656814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objPart.xls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7634" y="4857564"/>
            <a:ext cx="1992783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Array from “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elementinfo.m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has been updated!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5233" y="5055810"/>
            <a:ext cx="1588673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figures for visualization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4731623" y="3194437"/>
            <a:ext cx="330302" cy="3120520"/>
          </a:xfrm>
          <a:prstGeom prst="rightBrace">
            <a:avLst>
              <a:gd name="adj1" fmla="val 41666"/>
              <a:gd name="adj2" fmla="val 6407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1618779" y="4612189"/>
            <a:ext cx="1271130" cy="103095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" idx="0"/>
          </p:cNvCxnSpPr>
          <p:nvPr/>
        </p:nvCxnSpPr>
        <p:spPr>
          <a:xfrm rot="16200000" flipV="1">
            <a:off x="5960479" y="3554017"/>
            <a:ext cx="2006956" cy="600138"/>
          </a:xfrm>
          <a:prstGeom prst="curvedConnector3">
            <a:avLst>
              <a:gd name="adj1" fmla="val 10087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2935" y="6155023"/>
            <a:ext cx="2163224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saved in the directory of inputs</a:t>
            </a:r>
          </a:p>
        </p:txBody>
      </p:sp>
      <p:sp>
        <p:nvSpPr>
          <p:cNvPr id="28" name="Right Brace 27"/>
          <p:cNvSpPr/>
          <p:nvPr/>
        </p:nvSpPr>
        <p:spPr>
          <a:xfrm rot="5400000">
            <a:off x="5784457" y="4355153"/>
            <a:ext cx="265753" cy="3008796"/>
          </a:xfrm>
          <a:prstGeom prst="rightBrace">
            <a:avLst>
              <a:gd name="adj1" fmla="val 41666"/>
              <a:gd name="adj2" fmla="val 6407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8" y="2375723"/>
            <a:ext cx="7401083" cy="417092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physical data from PostView (.xplt) file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1.3.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data file as an ASCII extension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06" y="1323306"/>
            <a:ext cx="744451" cy="6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8" y="2375723"/>
            <a:ext cx="7401083" cy="419031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physical data from PostView (.xplt) file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1.4.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nodal coordinates, element connectivity, and values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06" y="1323306"/>
            <a:ext cx="744451" cy="6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physical data from PostView (.xplt) file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1.5.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Save/Export the displacement data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06" y="1323306"/>
            <a:ext cx="744451" cy="694821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268147" y="2597167"/>
            <a:ext cx="7004394" cy="2055907"/>
            <a:chOff x="871458" y="2906058"/>
            <a:chExt cx="7004394" cy="20559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58" y="2906058"/>
              <a:ext cx="3716793" cy="2055907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608729" y="2906058"/>
              <a:ext cx="1008529" cy="94727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31800" y="3149181"/>
              <a:ext cx="2844052" cy="1323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addition to physical properties of interest, export:</a:t>
              </a:r>
            </a:p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– displacement</a:t>
              </a:r>
            </a:p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– displacement</a:t>
              </a:r>
            </a:p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– displacement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Curved Connector 8"/>
            <p:cNvCxnSpPr>
              <a:stCxn id="5" idx="6"/>
              <a:endCxn id="7" idx="1"/>
            </p:cNvCxnSpPr>
            <p:nvPr/>
          </p:nvCxnSpPr>
          <p:spPr>
            <a:xfrm>
              <a:off x="3617258" y="3379694"/>
              <a:ext cx="1414542" cy="43120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urved Connector 11"/>
          <p:cNvCxnSpPr>
            <a:stCxn id="7" idx="2"/>
            <a:endCxn id="13" idx="0"/>
          </p:cNvCxnSpPr>
          <p:nvPr/>
        </p:nvCxnSpPr>
        <p:spPr>
          <a:xfrm rot="5400000">
            <a:off x="5210335" y="3674613"/>
            <a:ext cx="1151064" cy="212929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15" y="5314793"/>
            <a:ext cx="3764606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81" y="3635650"/>
            <a:ext cx="3453319" cy="85211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simulation data using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elementinfo.m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2.1.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67309" y="5078026"/>
            <a:ext cx="3505232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may choose a variable name to identify the output structure within the MATLAB® workspace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urved Connector 16"/>
          <p:cNvCxnSpPr>
            <a:stCxn id="11" idx="1"/>
          </p:cNvCxnSpPr>
          <p:nvPr/>
        </p:nvCxnSpPr>
        <p:spPr>
          <a:xfrm rot="10800000">
            <a:off x="2121765" y="4234649"/>
            <a:ext cx="2645544" cy="1258876"/>
          </a:xfrm>
          <a:prstGeom prst="curved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7309" y="2516714"/>
            <a:ext cx="350523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inputs are needed as the functions requests data through browser windows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urved Connector 31"/>
          <p:cNvCxnSpPr>
            <a:stCxn id="29" idx="2"/>
          </p:cNvCxnSpPr>
          <p:nvPr/>
        </p:nvCxnSpPr>
        <p:spPr>
          <a:xfrm rot="5400000">
            <a:off x="4848350" y="2390134"/>
            <a:ext cx="960220" cy="238293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simulation data using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elementinfo.m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name for output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30" b="16590"/>
          <a:stretch/>
        </p:blipFill>
        <p:spPr>
          <a:xfrm>
            <a:off x="1634213" y="2375723"/>
            <a:ext cx="5875571" cy="4092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97118" y="5078026"/>
            <a:ext cx="2475423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arrays are used to handle data between and within functions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urved Connector 16"/>
          <p:cNvCxnSpPr>
            <a:stCxn id="11" idx="0"/>
          </p:cNvCxnSpPr>
          <p:nvPr/>
        </p:nvCxnSpPr>
        <p:spPr>
          <a:xfrm rot="16200000" flipV="1">
            <a:off x="6189595" y="4232791"/>
            <a:ext cx="834500" cy="855970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simulation data using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elementinfo.m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the data files needed and those of interest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1" r="10971"/>
          <a:stretch/>
        </p:blipFill>
        <p:spPr>
          <a:xfrm>
            <a:off x="1056442" y="2375723"/>
            <a:ext cx="7216099" cy="42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1458" y="329377"/>
            <a:ext cx="7401083" cy="5857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Objective Partitioning?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458" y="1168975"/>
            <a:ext cx="740108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simulation data using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elementinfo.m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458" y="1772349"/>
            <a:ext cx="740108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2.4.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data to be read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746" r="5306" b="4524"/>
          <a:stretch/>
        </p:blipFill>
        <p:spPr>
          <a:xfrm>
            <a:off x="7226423" y="1289613"/>
            <a:ext cx="861134" cy="799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70"/>
          <a:stretch/>
        </p:blipFill>
        <p:spPr>
          <a:xfrm>
            <a:off x="1518080" y="2375723"/>
            <a:ext cx="3053919" cy="4093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2214" y="3637867"/>
            <a:ext cx="2990327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each selected file is read in order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in the command window indicate the current file and the simulation time/state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696287" y="3817398"/>
            <a:ext cx="426129" cy="2494625"/>
          </a:xfrm>
          <a:prstGeom prst="rightBrace">
            <a:avLst>
              <a:gd name="adj1" fmla="val 41666"/>
              <a:gd name="adj2" fmla="val 265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864</Words>
  <Application>Microsoft Office PowerPoint</Application>
  <PresentationFormat>On-screen Show (4:3)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Fluvio Lobo Fenoglietto</dc:creator>
  <cp:lastModifiedBy>Fluvio Lobo Fenoglietto</cp:lastModifiedBy>
  <cp:revision>54</cp:revision>
  <dcterms:created xsi:type="dcterms:W3CDTF">2015-08-04T03:22:28Z</dcterms:created>
  <dcterms:modified xsi:type="dcterms:W3CDTF">2015-08-06T00:27:27Z</dcterms:modified>
</cp:coreProperties>
</file>