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B2696-51C1-4F01-9C25-EDC8E5136750}" v="12" dt="2019-11-07T02:54:1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chrian Noor" userId="63560c62-1e13-40f2-9035-b94f660e315c" providerId="ADAL" clId="{41BF3517-22D7-41AE-9AEC-94C2D1C372E8}"/>
    <pc:docChg chg="undo custSel delSld modSld">
      <pc:chgData name="Fachrian Noor" userId="63560c62-1e13-40f2-9035-b94f660e315c" providerId="ADAL" clId="{41BF3517-22D7-41AE-9AEC-94C2D1C372E8}" dt="2019-10-04T07:38:20.244" v="161" actId="1076"/>
      <pc:docMkLst>
        <pc:docMk/>
      </pc:docMkLst>
      <pc:sldChg chg="addSp delSp modSp">
        <pc:chgData name="Fachrian Noor" userId="63560c62-1e13-40f2-9035-b94f660e315c" providerId="ADAL" clId="{41BF3517-22D7-41AE-9AEC-94C2D1C372E8}" dt="2019-10-04T07:38:20.244" v="161" actId="1076"/>
        <pc:sldMkLst>
          <pc:docMk/>
          <pc:sldMk cId="982791277" sldId="257"/>
        </pc:sldMkLst>
        <pc:spChg chg="mod">
          <ac:chgData name="Fachrian Noor" userId="63560c62-1e13-40f2-9035-b94f660e315c" providerId="ADAL" clId="{41BF3517-22D7-41AE-9AEC-94C2D1C372E8}" dt="2019-10-04T07:36:10.781" v="139" actId="20577"/>
          <ac:spMkLst>
            <pc:docMk/>
            <pc:sldMk cId="982791277" sldId="257"/>
            <ac:spMk id="2" creationId="{00000000-0000-0000-0000-000000000000}"/>
          </ac:spMkLst>
        </pc:spChg>
        <pc:spChg chg="mod">
          <ac:chgData name="Fachrian Noor" userId="63560c62-1e13-40f2-9035-b94f660e315c" providerId="ADAL" clId="{41BF3517-22D7-41AE-9AEC-94C2D1C372E8}" dt="2019-10-04T07:38:00.689" v="155" actId="1076"/>
          <ac:spMkLst>
            <pc:docMk/>
            <pc:sldMk cId="982791277" sldId="257"/>
            <ac:spMk id="3" creationId="{00000000-0000-0000-0000-000000000000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5" creationId="{C8A1A818-39F3-4724-B23B-C483957AC8F9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6" creationId="{8763F52F-1FC7-4A48-9D7B-1C4EE4BCFA30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7" creationId="{B45B17F7-0141-407C-80D0-3A588A8A0055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8" creationId="{55A60B32-D005-414A-8A77-9CA678D973F9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9" creationId="{2FF09AC9-B6EB-46BF-8223-C59F42EFA792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10" creationId="{9D8345CA-FC62-4942-A6F0-5936BEDE63F4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11" creationId="{3090324D-D164-4994-8E98-DA36C0A6E8AC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12" creationId="{47B1E1B3-79CF-4B82-9DED-A1B4FA35F7F3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20" creationId="{3D1B0FE4-9AD8-47E2-B4DE-A1C094028B8D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21" creationId="{1C19745D-9EC8-4107-875B-F2D8307DF876}"/>
          </ac:spMkLst>
        </pc:spChg>
        <pc:spChg chg="add mod">
          <ac:chgData name="Fachrian Noor" userId="63560c62-1e13-40f2-9035-b94f660e315c" providerId="ADAL" clId="{41BF3517-22D7-41AE-9AEC-94C2D1C372E8}" dt="2019-10-04T07:38:20.244" v="161" actId="1076"/>
          <ac:spMkLst>
            <pc:docMk/>
            <pc:sldMk cId="982791277" sldId="257"/>
            <ac:spMk id="23" creationId="{8CCC862B-C006-4318-B13D-22947369BEEE}"/>
          </ac:spMkLst>
        </pc:spChg>
        <pc:picChg chg="del">
          <ac:chgData name="Fachrian Noor" userId="63560c62-1e13-40f2-9035-b94f660e315c" providerId="ADAL" clId="{41BF3517-22D7-41AE-9AEC-94C2D1C372E8}" dt="2019-10-04T07:38:03.707" v="156" actId="478"/>
          <ac:picMkLst>
            <pc:docMk/>
            <pc:sldMk cId="982791277" sldId="257"/>
            <ac:picMk id="4" creationId="{00000000-0000-0000-0000-000000000000}"/>
          </ac:picMkLst>
        </pc:pic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13" creationId="{069FF3ED-B176-487F-AA44-1C5D2E92C7B0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14" creationId="{A7F466E3-09A7-48B8-A496-6084EEC45043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15" creationId="{7A51AA95-B0E6-4F20-AE7F-A29384E9D85B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16" creationId="{81428C92-BFBE-44FC-8E00-6F5E1D0B43B3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17" creationId="{6602DF19-8B46-4A4A-BAD4-6E4270BFEF35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18" creationId="{F4C9C077-3F82-4DAC-878E-76A20CC8CE6D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19" creationId="{833F1D34-0453-4E3D-AC72-D365C313F368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22" creationId="{3D172ADC-20F9-4AFF-9E7C-496F42CF183F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24" creationId="{AEB371D1-5F80-4DCD-AE08-E7A22686C7F5}"/>
          </ac:cxnSpMkLst>
        </pc:cxnChg>
        <pc:cxnChg chg="add mod">
          <ac:chgData name="Fachrian Noor" userId="63560c62-1e13-40f2-9035-b94f660e315c" providerId="ADAL" clId="{41BF3517-22D7-41AE-9AEC-94C2D1C372E8}" dt="2019-10-04T07:38:20.244" v="161" actId="1076"/>
          <ac:cxnSpMkLst>
            <pc:docMk/>
            <pc:sldMk cId="982791277" sldId="257"/>
            <ac:cxnSpMk id="25" creationId="{C342EBEF-AB59-436A-9136-BA39DB1FA33C}"/>
          </ac:cxnSpMkLst>
        </pc:cxnChg>
      </pc:sldChg>
      <pc:sldChg chg="addSp delSp modSp">
        <pc:chgData name="Fachrian Noor" userId="63560c62-1e13-40f2-9035-b94f660e315c" providerId="ADAL" clId="{41BF3517-22D7-41AE-9AEC-94C2D1C372E8}" dt="2019-10-04T07:36:15.032" v="140"/>
        <pc:sldMkLst>
          <pc:docMk/>
          <pc:sldMk cId="2523125858" sldId="258"/>
        </pc:sldMkLst>
        <pc:spChg chg="mod">
          <ac:chgData name="Fachrian Noor" userId="63560c62-1e13-40f2-9035-b94f660e315c" providerId="ADAL" clId="{41BF3517-22D7-41AE-9AEC-94C2D1C372E8}" dt="2019-10-04T07:36:15.032" v="140"/>
          <ac:spMkLst>
            <pc:docMk/>
            <pc:sldMk cId="2523125858" sldId="258"/>
            <ac:spMk id="2" creationId="{00000000-0000-0000-0000-000000000000}"/>
          </ac:spMkLst>
        </pc:spChg>
        <pc:picChg chg="add mod">
          <ac:chgData name="Fachrian Noor" userId="63560c62-1e13-40f2-9035-b94f660e315c" providerId="ADAL" clId="{41BF3517-22D7-41AE-9AEC-94C2D1C372E8}" dt="2019-10-04T07:29:42.526" v="9" actId="1076"/>
          <ac:picMkLst>
            <pc:docMk/>
            <pc:sldMk cId="2523125858" sldId="258"/>
            <ac:picMk id="4" creationId="{62FB2D51-6557-41B2-B3B5-508E8736EBBF}"/>
          </ac:picMkLst>
        </pc:picChg>
        <pc:picChg chg="add mod">
          <ac:chgData name="Fachrian Noor" userId="63560c62-1e13-40f2-9035-b94f660e315c" providerId="ADAL" clId="{41BF3517-22D7-41AE-9AEC-94C2D1C372E8}" dt="2019-10-04T07:30:31.280" v="15" actId="1076"/>
          <ac:picMkLst>
            <pc:docMk/>
            <pc:sldMk cId="2523125858" sldId="258"/>
            <ac:picMk id="5" creationId="{48E7F194-A46E-4119-A94F-EB48A9A0355D}"/>
          </ac:picMkLst>
        </pc:picChg>
        <pc:picChg chg="del">
          <ac:chgData name="Fachrian Noor" userId="63560c62-1e13-40f2-9035-b94f660e315c" providerId="ADAL" clId="{41BF3517-22D7-41AE-9AEC-94C2D1C372E8}" dt="2019-10-04T07:29:16.983" v="1" actId="478"/>
          <ac:picMkLst>
            <pc:docMk/>
            <pc:sldMk cId="2523125858" sldId="258"/>
            <ac:picMk id="6" creationId="{00000000-0000-0000-0000-000000000000}"/>
          </ac:picMkLst>
        </pc:picChg>
        <pc:picChg chg="del">
          <ac:chgData name="Fachrian Noor" userId="63560c62-1e13-40f2-9035-b94f660e315c" providerId="ADAL" clId="{41BF3517-22D7-41AE-9AEC-94C2D1C372E8}" dt="2019-10-04T07:30:16.305" v="10" actId="478"/>
          <ac:picMkLst>
            <pc:docMk/>
            <pc:sldMk cId="2523125858" sldId="258"/>
            <ac:picMk id="9" creationId="{00000000-0000-0000-0000-000000000000}"/>
          </ac:picMkLst>
        </pc:picChg>
      </pc:sldChg>
      <pc:sldChg chg="addSp delSp modSp">
        <pc:chgData name="Fachrian Noor" userId="63560c62-1e13-40f2-9035-b94f660e315c" providerId="ADAL" clId="{41BF3517-22D7-41AE-9AEC-94C2D1C372E8}" dt="2019-10-04T07:36:58.545" v="153" actId="1038"/>
        <pc:sldMkLst>
          <pc:docMk/>
          <pc:sldMk cId="1196554258" sldId="259"/>
        </pc:sldMkLst>
        <pc:spChg chg="mod">
          <ac:chgData name="Fachrian Noor" userId="63560c62-1e13-40f2-9035-b94f660e315c" providerId="ADAL" clId="{41BF3517-22D7-41AE-9AEC-94C2D1C372E8}" dt="2019-10-04T07:36:22.594" v="141"/>
          <ac:spMkLst>
            <pc:docMk/>
            <pc:sldMk cId="1196554258" sldId="259"/>
            <ac:spMk id="2" creationId="{00000000-0000-0000-0000-000000000000}"/>
          </ac:spMkLst>
        </pc:spChg>
        <pc:spChg chg="mod">
          <ac:chgData name="Fachrian Noor" userId="63560c62-1e13-40f2-9035-b94f660e315c" providerId="ADAL" clId="{41BF3517-22D7-41AE-9AEC-94C2D1C372E8}" dt="2019-10-04T07:35:47.745" v="103" actId="20577"/>
          <ac:spMkLst>
            <pc:docMk/>
            <pc:sldMk cId="1196554258" sldId="259"/>
            <ac:spMk id="3" creationId="{00000000-0000-0000-0000-000000000000}"/>
          </ac:spMkLst>
        </pc:spChg>
        <pc:spChg chg="mod">
          <ac:chgData name="Fachrian Noor" userId="63560c62-1e13-40f2-9035-b94f660e315c" providerId="ADAL" clId="{41BF3517-22D7-41AE-9AEC-94C2D1C372E8}" dt="2019-10-04T07:36:58.545" v="153" actId="1038"/>
          <ac:spMkLst>
            <pc:docMk/>
            <pc:sldMk cId="1196554258" sldId="259"/>
            <ac:spMk id="8" creationId="{00000000-0000-0000-0000-000000000000}"/>
          </ac:spMkLst>
        </pc:spChg>
        <pc:spChg chg="mod">
          <ac:chgData name="Fachrian Noor" userId="63560c62-1e13-40f2-9035-b94f660e315c" providerId="ADAL" clId="{41BF3517-22D7-41AE-9AEC-94C2D1C372E8}" dt="2019-10-04T07:34:07.040" v="36" actId="1076"/>
          <ac:spMkLst>
            <pc:docMk/>
            <pc:sldMk cId="1196554258" sldId="259"/>
            <ac:spMk id="10" creationId="{00000000-0000-0000-0000-000000000000}"/>
          </ac:spMkLst>
        </pc:spChg>
        <pc:spChg chg="add mod">
          <ac:chgData name="Fachrian Noor" userId="63560c62-1e13-40f2-9035-b94f660e315c" providerId="ADAL" clId="{41BF3517-22D7-41AE-9AEC-94C2D1C372E8}" dt="2019-10-04T07:34:00.368" v="34" actId="1076"/>
          <ac:spMkLst>
            <pc:docMk/>
            <pc:sldMk cId="1196554258" sldId="259"/>
            <ac:spMk id="13" creationId="{30AB84AA-01DB-4AB6-87DF-C4C511886800}"/>
          </ac:spMkLst>
        </pc:spChg>
        <pc:picChg chg="del">
          <ac:chgData name="Fachrian Noor" userId="63560c62-1e13-40f2-9035-b94f660e315c" providerId="ADAL" clId="{41BF3517-22D7-41AE-9AEC-94C2D1C372E8}" dt="2019-10-04T07:32:49.873" v="18" actId="478"/>
          <ac:picMkLst>
            <pc:docMk/>
            <pc:sldMk cId="1196554258" sldId="259"/>
            <ac:picMk id="4" creationId="{00000000-0000-0000-0000-000000000000}"/>
          </ac:picMkLst>
        </pc:picChg>
        <pc:picChg chg="del">
          <ac:chgData name="Fachrian Noor" userId="63560c62-1e13-40f2-9035-b94f660e315c" providerId="ADAL" clId="{41BF3517-22D7-41AE-9AEC-94C2D1C372E8}" dt="2019-10-04T07:33:33.214" v="23" actId="478"/>
          <ac:picMkLst>
            <pc:docMk/>
            <pc:sldMk cId="1196554258" sldId="259"/>
            <ac:picMk id="6" creationId="{00000000-0000-0000-0000-000000000000}"/>
          </ac:picMkLst>
        </pc:picChg>
        <pc:picChg chg="del mod">
          <ac:chgData name="Fachrian Noor" userId="63560c62-1e13-40f2-9035-b94f660e315c" providerId="ADAL" clId="{41BF3517-22D7-41AE-9AEC-94C2D1C372E8}" dt="2019-10-04T07:35:12.733" v="37" actId="478"/>
          <ac:picMkLst>
            <pc:docMk/>
            <pc:sldMk cId="1196554258" sldId="259"/>
            <ac:picMk id="9" creationId="{00000000-0000-0000-0000-000000000000}"/>
          </ac:picMkLst>
        </pc:picChg>
        <pc:picChg chg="add mod">
          <ac:chgData name="Fachrian Noor" userId="63560c62-1e13-40f2-9035-b94f660e315c" providerId="ADAL" clId="{41BF3517-22D7-41AE-9AEC-94C2D1C372E8}" dt="2019-10-04T07:33:02.636" v="22" actId="14100"/>
          <ac:picMkLst>
            <pc:docMk/>
            <pc:sldMk cId="1196554258" sldId="259"/>
            <ac:picMk id="11" creationId="{CEE304D1-3BB1-4932-BAD3-3F061E0646F0}"/>
          </ac:picMkLst>
        </pc:picChg>
        <pc:picChg chg="add mod">
          <ac:chgData name="Fachrian Noor" userId="63560c62-1e13-40f2-9035-b94f660e315c" providerId="ADAL" clId="{41BF3517-22D7-41AE-9AEC-94C2D1C372E8}" dt="2019-10-04T07:36:58.545" v="153" actId="1038"/>
          <ac:picMkLst>
            <pc:docMk/>
            <pc:sldMk cId="1196554258" sldId="259"/>
            <ac:picMk id="12" creationId="{338E44A1-633A-41E7-8410-8F9CCBEDD041}"/>
          </ac:picMkLst>
        </pc:picChg>
        <pc:picChg chg="add mod">
          <ac:chgData name="Fachrian Noor" userId="63560c62-1e13-40f2-9035-b94f660e315c" providerId="ADAL" clId="{41BF3517-22D7-41AE-9AEC-94C2D1C372E8}" dt="2019-10-04T07:35:32.434" v="44" actId="1076"/>
          <ac:picMkLst>
            <pc:docMk/>
            <pc:sldMk cId="1196554258" sldId="259"/>
            <ac:picMk id="14" creationId="{D49952E5-1B27-47FE-BC61-E3D71E7BE92F}"/>
          </ac:picMkLst>
        </pc:picChg>
      </pc:sldChg>
      <pc:sldChg chg="del">
        <pc:chgData name="Fachrian Noor" userId="63560c62-1e13-40f2-9035-b94f660e315c" providerId="ADAL" clId="{41BF3517-22D7-41AE-9AEC-94C2D1C372E8}" dt="2019-10-04T07:30:49.572" v="16" actId="2696"/>
        <pc:sldMkLst>
          <pc:docMk/>
          <pc:sldMk cId="3170869023" sldId="260"/>
        </pc:sldMkLst>
      </pc:sldChg>
      <pc:sldChg chg="del modTransition">
        <pc:chgData name="Fachrian Noor" userId="63560c62-1e13-40f2-9035-b94f660e315c" providerId="ADAL" clId="{41BF3517-22D7-41AE-9AEC-94C2D1C372E8}" dt="2019-10-04T07:30:52.082" v="17" actId="2696"/>
        <pc:sldMkLst>
          <pc:docMk/>
          <pc:sldMk cId="3640221387" sldId="261"/>
        </pc:sldMkLst>
      </pc:sldChg>
    </pc:docChg>
  </pc:docChgLst>
  <pc:docChgLst>
    <pc:chgData name="Fachrian Noor" userId="63560c62-1e13-40f2-9035-b94f660e315c" providerId="ADAL" clId="{6C96CA6A-D7EE-497A-991B-93C08B5EEBA1}"/>
    <pc:docChg chg="custSel modSld">
      <pc:chgData name="Fachrian Noor" userId="63560c62-1e13-40f2-9035-b94f660e315c" providerId="ADAL" clId="{6C96CA6A-D7EE-497A-991B-93C08B5EEBA1}" dt="2019-07-18T08:26:03.314" v="5" actId="1076"/>
      <pc:docMkLst>
        <pc:docMk/>
      </pc:docMkLst>
      <pc:sldChg chg="addSp delSp modSp">
        <pc:chgData name="Fachrian Noor" userId="63560c62-1e13-40f2-9035-b94f660e315c" providerId="ADAL" clId="{6C96CA6A-D7EE-497A-991B-93C08B5EEBA1}" dt="2019-07-18T08:26:03.314" v="5" actId="1076"/>
        <pc:sldMkLst>
          <pc:docMk/>
          <pc:sldMk cId="3640221387" sldId="261"/>
        </pc:sldMkLst>
        <pc:picChg chg="mod">
          <ac:chgData name="Fachrian Noor" userId="63560c62-1e13-40f2-9035-b94f660e315c" providerId="ADAL" clId="{6C96CA6A-D7EE-497A-991B-93C08B5EEBA1}" dt="2019-07-18T08:26:03.314" v="5" actId="1076"/>
          <ac:picMkLst>
            <pc:docMk/>
            <pc:sldMk cId="3640221387" sldId="261"/>
            <ac:picMk id="4" creationId="{00000000-0000-0000-0000-000000000000}"/>
          </ac:picMkLst>
        </pc:picChg>
        <pc:picChg chg="del">
          <ac:chgData name="Fachrian Noor" userId="63560c62-1e13-40f2-9035-b94f660e315c" providerId="ADAL" clId="{6C96CA6A-D7EE-497A-991B-93C08B5EEBA1}" dt="2019-07-18T08:25:11.344" v="0" actId="478"/>
          <ac:picMkLst>
            <pc:docMk/>
            <pc:sldMk cId="3640221387" sldId="261"/>
            <ac:picMk id="6" creationId="{00000000-0000-0000-0000-000000000000}"/>
          </ac:picMkLst>
        </pc:picChg>
        <pc:picChg chg="add mod">
          <ac:chgData name="Fachrian Noor" userId="63560c62-1e13-40f2-9035-b94f660e315c" providerId="ADAL" clId="{6C96CA6A-D7EE-497A-991B-93C08B5EEBA1}" dt="2019-07-18T08:26:01.088" v="4" actId="1076"/>
          <ac:picMkLst>
            <pc:docMk/>
            <pc:sldMk cId="3640221387" sldId="261"/>
            <ac:picMk id="8" creationId="{1B4BEC10-15E3-477F-AB6F-5C62A7AF0609}"/>
          </ac:picMkLst>
        </pc:picChg>
      </pc:sldChg>
    </pc:docChg>
  </pc:docChgLst>
  <pc:docChgLst>
    <pc:chgData name="Fachrian Noor" userId="63560c62-1e13-40f2-9035-b94f660e315c" providerId="ADAL" clId="{991B2696-51C1-4F01-9C25-EDC8E5136750}"/>
    <pc:docChg chg="custSel addSld modSld">
      <pc:chgData name="Fachrian Noor" userId="63560c62-1e13-40f2-9035-b94f660e315c" providerId="ADAL" clId="{991B2696-51C1-4F01-9C25-EDC8E5136750}" dt="2019-11-07T02:54:15.911" v="161" actId="478"/>
      <pc:docMkLst>
        <pc:docMk/>
      </pc:docMkLst>
      <pc:sldChg chg="modSp">
        <pc:chgData name="Fachrian Noor" userId="63560c62-1e13-40f2-9035-b94f660e315c" providerId="ADAL" clId="{991B2696-51C1-4F01-9C25-EDC8E5136750}" dt="2019-11-06T05:45:15.299" v="0" actId="20577"/>
        <pc:sldMkLst>
          <pc:docMk/>
          <pc:sldMk cId="991971751" sldId="256"/>
        </pc:sldMkLst>
        <pc:spChg chg="mod">
          <ac:chgData name="Fachrian Noor" userId="63560c62-1e13-40f2-9035-b94f660e315c" providerId="ADAL" clId="{991B2696-51C1-4F01-9C25-EDC8E5136750}" dt="2019-11-06T05:45:15.299" v="0" actId="20577"/>
          <ac:spMkLst>
            <pc:docMk/>
            <pc:sldMk cId="991971751" sldId="256"/>
            <ac:spMk id="2" creationId="{00000000-0000-0000-0000-000000000000}"/>
          </ac:spMkLst>
        </pc:spChg>
      </pc:sldChg>
      <pc:sldChg chg="modSp">
        <pc:chgData name="Fachrian Noor" userId="63560c62-1e13-40f2-9035-b94f660e315c" providerId="ADAL" clId="{991B2696-51C1-4F01-9C25-EDC8E5136750}" dt="2019-11-06T05:45:29.316" v="1" actId="20577"/>
        <pc:sldMkLst>
          <pc:docMk/>
          <pc:sldMk cId="982791277" sldId="257"/>
        </pc:sldMkLst>
        <pc:spChg chg="mod">
          <ac:chgData name="Fachrian Noor" userId="63560c62-1e13-40f2-9035-b94f660e315c" providerId="ADAL" clId="{991B2696-51C1-4F01-9C25-EDC8E5136750}" dt="2019-11-06T05:45:29.316" v="1" actId="20577"/>
          <ac:spMkLst>
            <pc:docMk/>
            <pc:sldMk cId="982791277" sldId="257"/>
            <ac:spMk id="3" creationId="{00000000-0000-0000-0000-000000000000}"/>
          </ac:spMkLst>
        </pc:spChg>
      </pc:sldChg>
      <pc:sldChg chg="addSp delSp modSp">
        <pc:chgData name="Fachrian Noor" userId="63560c62-1e13-40f2-9035-b94f660e315c" providerId="ADAL" clId="{991B2696-51C1-4F01-9C25-EDC8E5136750}" dt="2019-11-06T05:50:50.712" v="11" actId="14100"/>
        <pc:sldMkLst>
          <pc:docMk/>
          <pc:sldMk cId="2523125858" sldId="258"/>
        </pc:sldMkLst>
        <pc:picChg chg="del">
          <ac:chgData name="Fachrian Noor" userId="63560c62-1e13-40f2-9035-b94f660e315c" providerId="ADAL" clId="{991B2696-51C1-4F01-9C25-EDC8E5136750}" dt="2019-11-06T05:49:38.306" v="2" actId="478"/>
          <ac:picMkLst>
            <pc:docMk/>
            <pc:sldMk cId="2523125858" sldId="258"/>
            <ac:picMk id="4" creationId="{62FB2D51-6557-41B2-B3B5-508E8736EBBF}"/>
          </ac:picMkLst>
        </pc:picChg>
        <pc:picChg chg="del">
          <ac:chgData name="Fachrian Noor" userId="63560c62-1e13-40f2-9035-b94f660e315c" providerId="ADAL" clId="{991B2696-51C1-4F01-9C25-EDC8E5136750}" dt="2019-11-06T05:50:37.785" v="7" actId="478"/>
          <ac:picMkLst>
            <pc:docMk/>
            <pc:sldMk cId="2523125858" sldId="258"/>
            <ac:picMk id="5" creationId="{48E7F194-A46E-4119-A94F-EB48A9A0355D}"/>
          </ac:picMkLst>
        </pc:picChg>
        <pc:picChg chg="add mod">
          <ac:chgData name="Fachrian Noor" userId="63560c62-1e13-40f2-9035-b94f660e315c" providerId="ADAL" clId="{991B2696-51C1-4F01-9C25-EDC8E5136750}" dt="2019-11-06T05:49:46.831" v="6" actId="1076"/>
          <ac:picMkLst>
            <pc:docMk/>
            <pc:sldMk cId="2523125858" sldId="258"/>
            <ac:picMk id="6" creationId="{2E3B76C9-28DC-42CD-80B6-BD0BA7B6C941}"/>
          </ac:picMkLst>
        </pc:picChg>
        <pc:picChg chg="add mod">
          <ac:chgData name="Fachrian Noor" userId="63560c62-1e13-40f2-9035-b94f660e315c" providerId="ADAL" clId="{991B2696-51C1-4F01-9C25-EDC8E5136750}" dt="2019-11-06T05:50:50.712" v="11" actId="14100"/>
          <ac:picMkLst>
            <pc:docMk/>
            <pc:sldMk cId="2523125858" sldId="258"/>
            <ac:picMk id="9" creationId="{6749D3D4-3CC8-4C0D-B1BD-9A37C6A3301D}"/>
          </ac:picMkLst>
        </pc:picChg>
      </pc:sldChg>
      <pc:sldChg chg="addSp delSp modSp">
        <pc:chgData name="Fachrian Noor" userId="63560c62-1e13-40f2-9035-b94f660e315c" providerId="ADAL" clId="{991B2696-51C1-4F01-9C25-EDC8E5136750}" dt="2019-11-06T05:54:15.142" v="29" actId="1076"/>
        <pc:sldMkLst>
          <pc:docMk/>
          <pc:sldMk cId="1196554258" sldId="259"/>
        </pc:sldMkLst>
        <pc:spChg chg="mod">
          <ac:chgData name="Fachrian Noor" userId="63560c62-1e13-40f2-9035-b94f660e315c" providerId="ADAL" clId="{991B2696-51C1-4F01-9C25-EDC8E5136750}" dt="2019-11-06T05:54:15.142" v="29" actId="1076"/>
          <ac:spMkLst>
            <pc:docMk/>
            <pc:sldMk cId="1196554258" sldId="259"/>
            <ac:spMk id="7" creationId="{00000000-0000-0000-0000-000000000000}"/>
          </ac:spMkLst>
        </pc:spChg>
        <pc:spChg chg="mod">
          <ac:chgData name="Fachrian Noor" userId="63560c62-1e13-40f2-9035-b94f660e315c" providerId="ADAL" clId="{991B2696-51C1-4F01-9C25-EDC8E5136750}" dt="2019-11-06T05:54:11.084" v="28" actId="1076"/>
          <ac:spMkLst>
            <pc:docMk/>
            <pc:sldMk cId="1196554258" sldId="259"/>
            <ac:spMk id="13" creationId="{30AB84AA-01DB-4AB6-87DF-C4C511886800}"/>
          </ac:spMkLst>
        </pc:spChg>
        <pc:picChg chg="add mod">
          <ac:chgData name="Fachrian Noor" userId="63560c62-1e13-40f2-9035-b94f660e315c" providerId="ADAL" clId="{991B2696-51C1-4F01-9C25-EDC8E5136750}" dt="2019-11-06T05:51:36.494" v="15" actId="1076"/>
          <ac:picMkLst>
            <pc:docMk/>
            <pc:sldMk cId="1196554258" sldId="259"/>
            <ac:picMk id="4" creationId="{C9FE05D2-C387-418F-857D-BEF285297B0F}"/>
          </ac:picMkLst>
        </pc:picChg>
        <pc:picChg chg="add mod">
          <ac:chgData name="Fachrian Noor" userId="63560c62-1e13-40f2-9035-b94f660e315c" providerId="ADAL" clId="{991B2696-51C1-4F01-9C25-EDC8E5136750}" dt="2019-11-06T05:52:25.765" v="20" actId="1076"/>
          <ac:picMkLst>
            <pc:docMk/>
            <pc:sldMk cId="1196554258" sldId="259"/>
            <ac:picMk id="6" creationId="{03476F4A-1FDB-4754-9D30-914946ED8A0C}"/>
          </ac:picMkLst>
        </pc:picChg>
        <pc:picChg chg="add mod">
          <ac:chgData name="Fachrian Noor" userId="63560c62-1e13-40f2-9035-b94f660e315c" providerId="ADAL" clId="{991B2696-51C1-4F01-9C25-EDC8E5136750}" dt="2019-11-06T05:54:03.309" v="27" actId="1076"/>
          <ac:picMkLst>
            <pc:docMk/>
            <pc:sldMk cId="1196554258" sldId="259"/>
            <ac:picMk id="9" creationId="{AA742D7A-58CC-435C-8C89-C6207478437B}"/>
          </ac:picMkLst>
        </pc:picChg>
        <pc:picChg chg="del">
          <ac:chgData name="Fachrian Noor" userId="63560c62-1e13-40f2-9035-b94f660e315c" providerId="ADAL" clId="{991B2696-51C1-4F01-9C25-EDC8E5136750}" dt="2019-11-06T05:51:30.305" v="12" actId="478"/>
          <ac:picMkLst>
            <pc:docMk/>
            <pc:sldMk cId="1196554258" sldId="259"/>
            <ac:picMk id="11" creationId="{CEE304D1-3BB1-4932-BAD3-3F061E0646F0}"/>
          </ac:picMkLst>
        </pc:picChg>
        <pc:picChg chg="del">
          <ac:chgData name="Fachrian Noor" userId="63560c62-1e13-40f2-9035-b94f660e315c" providerId="ADAL" clId="{991B2696-51C1-4F01-9C25-EDC8E5136750}" dt="2019-11-06T05:51:40.725" v="16" actId="478"/>
          <ac:picMkLst>
            <pc:docMk/>
            <pc:sldMk cId="1196554258" sldId="259"/>
            <ac:picMk id="12" creationId="{338E44A1-633A-41E7-8410-8F9CCBEDD041}"/>
          </ac:picMkLst>
        </pc:picChg>
        <pc:picChg chg="del">
          <ac:chgData name="Fachrian Noor" userId="63560c62-1e13-40f2-9035-b94f660e315c" providerId="ADAL" clId="{991B2696-51C1-4F01-9C25-EDC8E5136750}" dt="2019-11-06T05:53:50.816" v="22" actId="478"/>
          <ac:picMkLst>
            <pc:docMk/>
            <pc:sldMk cId="1196554258" sldId="259"/>
            <ac:picMk id="14" creationId="{D49952E5-1B27-47FE-BC61-E3D71E7BE92F}"/>
          </ac:picMkLst>
        </pc:picChg>
      </pc:sldChg>
      <pc:sldChg chg="addSp delSp modSp add">
        <pc:chgData name="Fachrian Noor" userId="63560c62-1e13-40f2-9035-b94f660e315c" providerId="ADAL" clId="{991B2696-51C1-4F01-9C25-EDC8E5136750}" dt="2019-11-06T07:48:19.924" v="157" actId="1076"/>
        <pc:sldMkLst>
          <pc:docMk/>
          <pc:sldMk cId="645352998" sldId="260"/>
        </pc:sldMkLst>
        <pc:spChg chg="mod">
          <ac:chgData name="Fachrian Noor" userId="63560c62-1e13-40f2-9035-b94f660e315c" providerId="ADAL" clId="{991B2696-51C1-4F01-9C25-EDC8E5136750}" dt="2019-11-06T07:44:28.011" v="121" actId="20577"/>
          <ac:spMkLst>
            <pc:docMk/>
            <pc:sldMk cId="645352998" sldId="260"/>
            <ac:spMk id="3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6T07:44:34.228" v="122" actId="478"/>
          <ac:spMkLst>
            <pc:docMk/>
            <pc:sldMk cId="645352998" sldId="260"/>
            <ac:spMk id="5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6T07:44:34.228" v="122" actId="478"/>
          <ac:spMkLst>
            <pc:docMk/>
            <pc:sldMk cId="645352998" sldId="260"/>
            <ac:spMk id="7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6T07:44:34.228" v="122" actId="478"/>
          <ac:spMkLst>
            <pc:docMk/>
            <pc:sldMk cId="645352998" sldId="260"/>
            <ac:spMk id="8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6T07:44:34.228" v="122" actId="478"/>
          <ac:spMkLst>
            <pc:docMk/>
            <pc:sldMk cId="645352998" sldId="260"/>
            <ac:spMk id="10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6T07:44:34.228" v="122" actId="478"/>
          <ac:spMkLst>
            <pc:docMk/>
            <pc:sldMk cId="645352998" sldId="260"/>
            <ac:spMk id="13" creationId="{30AB84AA-01DB-4AB6-87DF-C4C511886800}"/>
          </ac:spMkLst>
        </pc:spChg>
        <pc:spChg chg="add mod">
          <ac:chgData name="Fachrian Noor" userId="63560c62-1e13-40f2-9035-b94f660e315c" providerId="ADAL" clId="{991B2696-51C1-4F01-9C25-EDC8E5136750}" dt="2019-11-06T07:48:19.924" v="157" actId="1076"/>
          <ac:spMkLst>
            <pc:docMk/>
            <pc:sldMk cId="645352998" sldId="260"/>
            <ac:spMk id="14" creationId="{8E00A894-C4EA-44C7-B03B-CDCF4DB8A8D0}"/>
          </ac:spMkLst>
        </pc:spChg>
        <pc:picChg chg="del">
          <ac:chgData name="Fachrian Noor" userId="63560c62-1e13-40f2-9035-b94f660e315c" providerId="ADAL" clId="{991B2696-51C1-4F01-9C25-EDC8E5136750}" dt="2019-11-06T07:44:34.228" v="122" actId="478"/>
          <ac:picMkLst>
            <pc:docMk/>
            <pc:sldMk cId="645352998" sldId="260"/>
            <ac:picMk id="4" creationId="{C9FE05D2-C387-418F-857D-BEF285297B0F}"/>
          </ac:picMkLst>
        </pc:picChg>
        <pc:picChg chg="del">
          <ac:chgData name="Fachrian Noor" userId="63560c62-1e13-40f2-9035-b94f660e315c" providerId="ADAL" clId="{991B2696-51C1-4F01-9C25-EDC8E5136750}" dt="2019-11-06T07:44:34.228" v="122" actId="478"/>
          <ac:picMkLst>
            <pc:docMk/>
            <pc:sldMk cId="645352998" sldId="260"/>
            <ac:picMk id="6" creationId="{03476F4A-1FDB-4754-9D30-914946ED8A0C}"/>
          </ac:picMkLst>
        </pc:picChg>
        <pc:picChg chg="del">
          <ac:chgData name="Fachrian Noor" userId="63560c62-1e13-40f2-9035-b94f660e315c" providerId="ADAL" clId="{991B2696-51C1-4F01-9C25-EDC8E5136750}" dt="2019-11-06T07:44:34.228" v="122" actId="478"/>
          <ac:picMkLst>
            <pc:docMk/>
            <pc:sldMk cId="645352998" sldId="260"/>
            <ac:picMk id="9" creationId="{AA742D7A-58CC-435C-8C89-C6207478437B}"/>
          </ac:picMkLst>
        </pc:picChg>
        <pc:picChg chg="add mod">
          <ac:chgData name="Fachrian Noor" userId="63560c62-1e13-40f2-9035-b94f660e315c" providerId="ADAL" clId="{991B2696-51C1-4F01-9C25-EDC8E5136750}" dt="2019-11-06T07:47:56.786" v="131" actId="1076"/>
          <ac:picMkLst>
            <pc:docMk/>
            <pc:sldMk cId="645352998" sldId="260"/>
            <ac:picMk id="11" creationId="{B1A68CBE-377E-4F25-8715-C00E4949846D}"/>
          </ac:picMkLst>
        </pc:picChg>
      </pc:sldChg>
      <pc:sldChg chg="addSp delSp modSp">
        <pc:chgData name="Fachrian Noor" userId="63560c62-1e13-40f2-9035-b94f660e315c" providerId="ADAL" clId="{991B2696-51C1-4F01-9C25-EDC8E5136750}" dt="2019-11-07T02:54:15.911" v="161" actId="478"/>
        <pc:sldMkLst>
          <pc:docMk/>
          <pc:sldMk cId="3678133928" sldId="261"/>
        </pc:sldMkLst>
        <pc:spChg chg="del">
          <ac:chgData name="Fachrian Noor" userId="63560c62-1e13-40f2-9035-b94f660e315c" providerId="ADAL" clId="{991B2696-51C1-4F01-9C25-EDC8E5136750}" dt="2019-11-07T02:54:11.110" v="160" actId="478"/>
          <ac:spMkLst>
            <pc:docMk/>
            <pc:sldMk cId="3678133928" sldId="261"/>
            <ac:spMk id="3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5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6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7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8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9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10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17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22" creationId="{00000000-0000-0000-0000-000000000000}"/>
          </ac:spMkLst>
        </pc:spChg>
        <pc:spChg chg="del">
          <ac:chgData name="Fachrian Noor" userId="63560c62-1e13-40f2-9035-b94f660e315c" providerId="ADAL" clId="{991B2696-51C1-4F01-9C25-EDC8E5136750}" dt="2019-11-07T02:54:03.159" v="158" actId="478"/>
          <ac:spMkLst>
            <pc:docMk/>
            <pc:sldMk cId="3678133928" sldId="261"/>
            <ac:spMk id="23" creationId="{00000000-0000-0000-0000-000000000000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28" creationId="{D2A33FC0-839F-469E-A144-39BE7EFCE30F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29" creationId="{B8CA863F-9407-4187-B2F6-9CFE614ADD9D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30" creationId="{C73D0F38-9CBB-494B-8B06-FA262E9C544F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31" creationId="{BBE00834-97A7-4C9F-B803-3C5B783FE9C2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32" creationId="{D99E88C7-1A78-4FC2-B188-A169140E96CB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33" creationId="{B44E8277-D013-4FB7-A53E-BC2AAABFA1BD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40" creationId="{5DD872E8-C3EC-422F-8363-21440F109BEE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44" creationId="{E626E2CF-C11F-4491-9762-DB68D571E505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45" creationId="{98779FA3-7CCF-4236-BDA2-896C4257D8BF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50" creationId="{7D795CD0-93B7-401E-920F-AA18607A452D}"/>
          </ac:spMkLst>
        </pc:spChg>
        <pc:spChg chg="add">
          <ac:chgData name="Fachrian Noor" userId="63560c62-1e13-40f2-9035-b94f660e315c" providerId="ADAL" clId="{991B2696-51C1-4F01-9C25-EDC8E5136750}" dt="2019-11-07T02:54:04.569" v="159"/>
          <ac:spMkLst>
            <pc:docMk/>
            <pc:sldMk cId="3678133928" sldId="261"/>
            <ac:spMk id="52" creationId="{06925D37-7257-44BC-AAAF-1D7BCCB2D7B0}"/>
          </ac:spMkLst>
        </pc:spChg>
        <pc:spChg chg="add del mod">
          <ac:chgData name="Fachrian Noor" userId="63560c62-1e13-40f2-9035-b94f660e315c" providerId="ADAL" clId="{991B2696-51C1-4F01-9C25-EDC8E5136750}" dt="2019-11-07T02:54:15.911" v="161" actId="478"/>
          <ac:spMkLst>
            <pc:docMk/>
            <pc:sldMk cId="3678133928" sldId="261"/>
            <ac:spMk id="54" creationId="{DBE9B2E7-0D67-494F-B5CA-520A21A14146}"/>
          </ac:spMkLst>
        </pc:sp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4" creationId="{00000000-0000-0000-0000-000000000000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11" creationId="{00000000-0000-0000-0000-000000000000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14" creationId="{00000000-0000-0000-0000-000000000000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18" creationId="{BEA86D12-CF80-4DAD-A2E8-4E8B5A34C5C9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19" creationId="{089B8AE1-2737-4428-BF7C-EE6305EA75FF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20" creationId="{FDFF9255-D545-4F98-86A8-385ACBF97FD1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21" creationId="{00000000-0000-0000-0000-000000000000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24" creationId="{00000000-0000-0000-0000-000000000000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25" creationId="{00000000-0000-0000-0000-000000000000}"/>
          </ac:picMkLst>
        </pc:picChg>
        <pc:picChg chg="del">
          <ac:chgData name="Fachrian Noor" userId="63560c62-1e13-40f2-9035-b94f660e315c" providerId="ADAL" clId="{991B2696-51C1-4F01-9C25-EDC8E5136750}" dt="2019-11-07T02:54:03.159" v="158" actId="478"/>
          <ac:picMkLst>
            <pc:docMk/>
            <pc:sldMk cId="3678133928" sldId="261"/>
            <ac:picMk id="26" creationId="{00000000-0000-0000-0000-000000000000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27" creationId="{267E1B53-8C47-4EDB-B603-EBAF43121E3A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34" creationId="{FC8376FB-69C7-4924-8013-900B49471C35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37" creationId="{38284B27-4CE3-4DE8-9D4B-CB2B97F21BDC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41" creationId="{AD1E374F-ECF1-4DD6-84FA-A9B7338A66FE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42" creationId="{A24B1C11-7C76-4B15-AF97-1CACF68D9282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43" creationId="{26676777-4312-4F98-B24E-40D1558B5780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46" creationId="{FE8B3BA5-B549-478B-8F7B-5FFCA4C42185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47" creationId="{EF26C61A-6251-4939-9F98-9BC2E34C2F48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48" creationId="{0836DD72-255D-47F2-8DA2-50D497E43C84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49" creationId="{4652E1BD-BE2A-4791-AE0B-C6E08E6E0CA2}"/>
          </ac:picMkLst>
        </pc:picChg>
        <pc:picChg chg="add">
          <ac:chgData name="Fachrian Noor" userId="63560c62-1e13-40f2-9035-b94f660e315c" providerId="ADAL" clId="{991B2696-51C1-4F01-9C25-EDC8E5136750}" dt="2019-11-07T02:54:04.569" v="159"/>
          <ac:picMkLst>
            <pc:docMk/>
            <pc:sldMk cId="3678133928" sldId="261"/>
            <ac:picMk id="51" creationId="{AAB2F373-01CA-4002-A181-C5CD6F74FB79}"/>
          </ac:picMkLst>
        </pc:picChg>
        <pc:cxnChg chg="del">
          <ac:chgData name="Fachrian Noor" userId="63560c62-1e13-40f2-9035-b94f660e315c" providerId="ADAL" clId="{991B2696-51C1-4F01-9C25-EDC8E5136750}" dt="2019-11-07T02:54:03.159" v="158" actId="478"/>
          <ac:cxnSpMkLst>
            <pc:docMk/>
            <pc:sldMk cId="3678133928" sldId="261"/>
            <ac:cxnSpMk id="12" creationId="{00000000-0000-0000-0000-000000000000}"/>
          </ac:cxnSpMkLst>
        </pc:cxnChg>
        <pc:cxnChg chg="del">
          <ac:chgData name="Fachrian Noor" userId="63560c62-1e13-40f2-9035-b94f660e315c" providerId="ADAL" clId="{991B2696-51C1-4F01-9C25-EDC8E5136750}" dt="2019-11-07T02:54:03.159" v="158" actId="478"/>
          <ac:cxnSpMkLst>
            <pc:docMk/>
            <pc:sldMk cId="3678133928" sldId="261"/>
            <ac:cxnSpMk id="13" creationId="{00000000-0000-0000-0000-000000000000}"/>
          </ac:cxnSpMkLst>
        </pc:cxnChg>
        <pc:cxnChg chg="del">
          <ac:chgData name="Fachrian Noor" userId="63560c62-1e13-40f2-9035-b94f660e315c" providerId="ADAL" clId="{991B2696-51C1-4F01-9C25-EDC8E5136750}" dt="2019-11-07T02:54:03.159" v="158" actId="478"/>
          <ac:cxnSpMkLst>
            <pc:docMk/>
            <pc:sldMk cId="3678133928" sldId="261"/>
            <ac:cxnSpMk id="15" creationId="{00000000-0000-0000-0000-000000000000}"/>
          </ac:cxnSpMkLst>
        </pc:cxnChg>
        <pc:cxnChg chg="del">
          <ac:chgData name="Fachrian Noor" userId="63560c62-1e13-40f2-9035-b94f660e315c" providerId="ADAL" clId="{991B2696-51C1-4F01-9C25-EDC8E5136750}" dt="2019-11-07T02:54:03.159" v="158" actId="478"/>
          <ac:cxnSpMkLst>
            <pc:docMk/>
            <pc:sldMk cId="3678133928" sldId="261"/>
            <ac:cxnSpMk id="16" creationId="{00000000-0000-0000-0000-000000000000}"/>
          </ac:cxnSpMkLst>
        </pc:cxnChg>
        <pc:cxnChg chg="add">
          <ac:chgData name="Fachrian Noor" userId="63560c62-1e13-40f2-9035-b94f660e315c" providerId="ADAL" clId="{991B2696-51C1-4F01-9C25-EDC8E5136750}" dt="2019-11-07T02:54:04.569" v="159"/>
          <ac:cxnSpMkLst>
            <pc:docMk/>
            <pc:sldMk cId="3678133928" sldId="261"/>
            <ac:cxnSpMk id="35" creationId="{176D219B-F18A-4207-A4DE-CF0A5B54E553}"/>
          </ac:cxnSpMkLst>
        </pc:cxnChg>
        <pc:cxnChg chg="add">
          <ac:chgData name="Fachrian Noor" userId="63560c62-1e13-40f2-9035-b94f660e315c" providerId="ADAL" clId="{991B2696-51C1-4F01-9C25-EDC8E5136750}" dt="2019-11-07T02:54:04.569" v="159"/>
          <ac:cxnSpMkLst>
            <pc:docMk/>
            <pc:sldMk cId="3678133928" sldId="261"/>
            <ac:cxnSpMk id="36" creationId="{2EB3D3FD-0F26-4680-90C0-20D6871B2399}"/>
          </ac:cxnSpMkLst>
        </pc:cxnChg>
        <pc:cxnChg chg="add">
          <ac:chgData name="Fachrian Noor" userId="63560c62-1e13-40f2-9035-b94f660e315c" providerId="ADAL" clId="{991B2696-51C1-4F01-9C25-EDC8E5136750}" dt="2019-11-07T02:54:04.569" v="159"/>
          <ac:cxnSpMkLst>
            <pc:docMk/>
            <pc:sldMk cId="3678133928" sldId="261"/>
            <ac:cxnSpMk id="38" creationId="{A66FA6BD-B115-45E5-AEA8-533CA4EC1042}"/>
          </ac:cxnSpMkLst>
        </pc:cxnChg>
        <pc:cxnChg chg="add">
          <ac:chgData name="Fachrian Noor" userId="63560c62-1e13-40f2-9035-b94f660e315c" providerId="ADAL" clId="{991B2696-51C1-4F01-9C25-EDC8E5136750}" dt="2019-11-07T02:54:04.569" v="159"/>
          <ac:cxnSpMkLst>
            <pc:docMk/>
            <pc:sldMk cId="3678133928" sldId="261"/>
            <ac:cxnSpMk id="39" creationId="{1845C485-AAE5-4561-A6BD-040428355D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7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FEE1-6FF8-4023-BDF7-583611CF2C3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E13B-B17E-4494-B542-5299B0807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BTGen</a:t>
            </a:r>
            <a:r>
              <a:rPr lang="en-US"/>
              <a:t> 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BT-Gen: Big Trajectory Generator</a:t>
            </a:r>
          </a:p>
        </p:txBody>
      </p:sp>
      <p:pic>
        <p:nvPicPr>
          <p:cNvPr id="27" name="Content Placeholder 3">
            <a:extLst>
              <a:ext uri="{FF2B5EF4-FFF2-40B4-BE49-F238E27FC236}">
                <a16:creationId xmlns:a16="http://schemas.microsoft.com/office/drawing/2014/main" id="{267E1B53-8C47-4EDB-B603-EBAF43121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9" t="35775" r="12887" b="8188"/>
          <a:stretch/>
        </p:blipFill>
        <p:spPr>
          <a:xfrm>
            <a:off x="261717" y="1690688"/>
            <a:ext cx="3205316" cy="2438400"/>
          </a:xfrm>
          <a:prstGeom prst="rect">
            <a:avLst/>
          </a:prstGeom>
        </p:spPr>
      </p:pic>
      <p:sp>
        <p:nvSpPr>
          <p:cNvPr id="28" name="Right Arrow 4">
            <a:extLst>
              <a:ext uri="{FF2B5EF4-FFF2-40B4-BE49-F238E27FC236}">
                <a16:creationId xmlns:a16="http://schemas.microsoft.com/office/drawing/2014/main" id="{D2A33FC0-839F-469E-A144-39BE7EFCE30F}"/>
              </a:ext>
            </a:extLst>
          </p:cNvPr>
          <p:cNvSpPr/>
          <p:nvPr/>
        </p:nvSpPr>
        <p:spPr>
          <a:xfrm>
            <a:off x="3724750" y="2708327"/>
            <a:ext cx="462116" cy="4031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CA863F-9407-4187-B2F6-9CFE614ADD9D}"/>
              </a:ext>
            </a:extLst>
          </p:cNvPr>
          <p:cNvSpPr/>
          <p:nvPr/>
        </p:nvSpPr>
        <p:spPr>
          <a:xfrm>
            <a:off x="4529766" y="1690688"/>
            <a:ext cx="4320047" cy="24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/>
              <a:t>BT-Gen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3D0F38-9CBB-494B-8B06-FA262E9C544F}"/>
              </a:ext>
            </a:extLst>
          </p:cNvPr>
          <p:cNvSpPr/>
          <p:nvPr/>
        </p:nvSpPr>
        <p:spPr>
          <a:xfrm>
            <a:off x="4694458" y="2270791"/>
            <a:ext cx="943897" cy="452284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E00834-97A7-4C9F-B803-3C5B783FE9C2}"/>
              </a:ext>
            </a:extLst>
          </p:cNvPr>
          <p:cNvSpPr/>
          <p:nvPr/>
        </p:nvSpPr>
        <p:spPr>
          <a:xfrm>
            <a:off x="5827624" y="2270791"/>
            <a:ext cx="1383892" cy="452284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Configurator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9E88C7-1A78-4FC2-B188-A169140E96CB}"/>
              </a:ext>
            </a:extLst>
          </p:cNvPr>
          <p:cNvSpPr/>
          <p:nvPr/>
        </p:nvSpPr>
        <p:spPr>
          <a:xfrm>
            <a:off x="7401396" y="2270791"/>
            <a:ext cx="1251773" cy="452284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Generator</a:t>
            </a:r>
          </a:p>
        </p:txBody>
      </p:sp>
      <p:sp>
        <p:nvSpPr>
          <p:cNvPr id="33" name="Right Arrow 10">
            <a:extLst>
              <a:ext uri="{FF2B5EF4-FFF2-40B4-BE49-F238E27FC236}">
                <a16:creationId xmlns:a16="http://schemas.microsoft.com/office/drawing/2014/main" id="{B44E8277-D013-4FB7-A53E-BC2AAABFA1BD}"/>
              </a:ext>
            </a:extLst>
          </p:cNvPr>
          <p:cNvSpPr/>
          <p:nvPr/>
        </p:nvSpPr>
        <p:spPr>
          <a:xfrm>
            <a:off x="9192713" y="2708327"/>
            <a:ext cx="462116" cy="4031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8376FB-69C7-4924-8013-900B49471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21" y="3570082"/>
            <a:ext cx="304905" cy="30490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6D219B-F18A-4207-A4DE-CF0A5B54E553}"/>
              </a:ext>
            </a:extLst>
          </p:cNvPr>
          <p:cNvCxnSpPr/>
          <p:nvPr/>
        </p:nvCxnSpPr>
        <p:spPr>
          <a:xfrm flipV="1">
            <a:off x="1848297" y="3315983"/>
            <a:ext cx="685592" cy="40655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B3D3FD-0F26-4680-90C0-20D6871B2399}"/>
              </a:ext>
            </a:extLst>
          </p:cNvPr>
          <p:cNvCxnSpPr/>
          <p:nvPr/>
        </p:nvCxnSpPr>
        <p:spPr>
          <a:xfrm flipV="1">
            <a:off x="2610095" y="2808084"/>
            <a:ext cx="400148" cy="5066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8284B27-4CE3-4DE8-9D4B-CB2B97F21B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8" y="2096933"/>
            <a:ext cx="304905" cy="30490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6FA6BD-B115-45E5-AEA8-533CA4EC1042}"/>
              </a:ext>
            </a:extLst>
          </p:cNvPr>
          <p:cNvCxnSpPr/>
          <p:nvPr/>
        </p:nvCxnSpPr>
        <p:spPr>
          <a:xfrm>
            <a:off x="809714" y="2249386"/>
            <a:ext cx="275350" cy="2140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45C485-AAE5-4561-A6BD-040428355D0B}"/>
              </a:ext>
            </a:extLst>
          </p:cNvPr>
          <p:cNvCxnSpPr/>
          <p:nvPr/>
        </p:nvCxnSpPr>
        <p:spPr>
          <a:xfrm>
            <a:off x="1159373" y="2270792"/>
            <a:ext cx="599920" cy="35314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DD872E8-C3EC-422F-8363-21440F109BEE}"/>
              </a:ext>
            </a:extLst>
          </p:cNvPr>
          <p:cNvSpPr/>
          <p:nvPr/>
        </p:nvSpPr>
        <p:spPr>
          <a:xfrm>
            <a:off x="4694457" y="2868790"/>
            <a:ext cx="3958711" cy="1094994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Library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AD1E374F-ECF1-4DD6-84FA-A9B7338A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26" y="3203099"/>
            <a:ext cx="970660" cy="2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A24B1C11-7C76-4B15-AF97-1CACF68D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76" y="3011407"/>
            <a:ext cx="582671" cy="5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6676777-4312-4F98-B24E-40D1558B578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63" y="2355815"/>
            <a:ext cx="1070535" cy="107053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626E2CF-C11F-4491-9762-DB68D571E505}"/>
              </a:ext>
            </a:extLst>
          </p:cNvPr>
          <p:cNvSpPr/>
          <p:nvPr/>
        </p:nvSpPr>
        <p:spPr>
          <a:xfrm>
            <a:off x="857437" y="4129086"/>
            <a:ext cx="140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System Input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779FA3-7CCF-4236-BDA2-896C4257D8BF}"/>
              </a:ext>
            </a:extLst>
          </p:cNvPr>
          <p:cNvSpPr/>
          <p:nvPr/>
        </p:nvSpPr>
        <p:spPr>
          <a:xfrm>
            <a:off x="9746209" y="3594078"/>
            <a:ext cx="1759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Trajectories Data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E8B3BA5-B549-478B-8F7B-5FFCA4C4218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45" y="2608928"/>
            <a:ext cx="228294" cy="22829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F26C61A-6251-4939-9F98-9BC2E34C2F4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99" y="1795809"/>
            <a:ext cx="228294" cy="2282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836DD72-255D-47F2-8DA2-50D497E43C8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0" y="3314724"/>
            <a:ext cx="228294" cy="22829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652E1BD-BE2A-4791-AE0B-C6E08E6E0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090" y="3203099"/>
            <a:ext cx="1135383" cy="227077"/>
          </a:xfrm>
          <a:prstGeom prst="rect">
            <a:avLst/>
          </a:prstGeom>
        </p:spPr>
      </p:pic>
      <p:sp>
        <p:nvSpPr>
          <p:cNvPr id="50" name="Right Arrow 10">
            <a:extLst>
              <a:ext uri="{FF2B5EF4-FFF2-40B4-BE49-F238E27FC236}">
                <a16:creationId xmlns:a16="http://schemas.microsoft.com/office/drawing/2014/main" id="{7D795CD0-93B7-401E-920F-AA18607A452D}"/>
              </a:ext>
            </a:extLst>
          </p:cNvPr>
          <p:cNvSpPr/>
          <p:nvPr/>
        </p:nvSpPr>
        <p:spPr>
          <a:xfrm rot="5400000">
            <a:off x="10395071" y="4168855"/>
            <a:ext cx="462116" cy="4031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AB2F373-01CA-4002-A181-C5CD6F74FB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0400" y="4690925"/>
            <a:ext cx="3056898" cy="162556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6925D37-7257-44BC-AAAF-1D7BCCB2D7B0}"/>
              </a:ext>
            </a:extLst>
          </p:cNvPr>
          <p:cNvSpPr/>
          <p:nvPr/>
        </p:nvSpPr>
        <p:spPr>
          <a:xfrm>
            <a:off x="9875586" y="6316494"/>
            <a:ext cx="136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7813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BT-Gen: Big Trajectory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Loader</a:t>
            </a:r>
          </a:p>
          <a:p>
            <a:pPr lvl="1"/>
            <a:r>
              <a:rPr lang="en-US"/>
              <a:t>Read BMI floor plan and extract some information such as floor, wall, and stairs.</a:t>
            </a:r>
          </a:p>
          <a:p>
            <a:pPr lvl="1"/>
            <a:r>
              <a:rPr lang="en-US"/>
              <a:t>Visualize floor plan in feasible way.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5350" y="639958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Import Floor Plan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096000" y="4535424"/>
            <a:ext cx="524256" cy="4754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12433" y="6390515"/>
            <a:ext cx="1847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Display Floor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B76C9-28DC-42CD-80B6-BD0BA7B6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30" y="3535594"/>
            <a:ext cx="4347157" cy="2736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9D3D4-3CC8-4C0D-B1BD-9A37C6A3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39" y="3535594"/>
            <a:ext cx="4333891" cy="27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2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BT-Gen: Big Trajectory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Trajectory Generation</a:t>
            </a:r>
          </a:p>
          <a:p>
            <a:pPr lvl="1"/>
            <a:r>
              <a:rPr lang="en-US"/>
              <a:t>Configure device and moving objects properties based on their floor plan.</a:t>
            </a:r>
          </a:p>
          <a:p>
            <a:pPr lvl="1"/>
            <a:r>
              <a:rPr lang="en-US"/>
              <a:t>Generate the trajectory data based on their mobility profiles.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9657" y="6035040"/>
            <a:ext cx="1830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Configure Device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169093" y="4615893"/>
            <a:ext cx="377952" cy="3657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02948" y="6032693"/>
            <a:ext cx="2527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Configure Moving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4769" y="6032693"/>
            <a:ext cx="253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Generate Trajectory Data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30AB84AA-01DB-4AB6-87DF-C4C511886800}"/>
              </a:ext>
            </a:extLst>
          </p:cNvPr>
          <p:cNvSpPr/>
          <p:nvPr/>
        </p:nvSpPr>
        <p:spPr>
          <a:xfrm>
            <a:off x="8141157" y="4615893"/>
            <a:ext cx="377952" cy="3657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E05D2-C387-418F-857D-BEF28529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" y="3792262"/>
            <a:ext cx="3187366" cy="2015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476F4A-1FDB-4754-9D30-914946ED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627" y="3792262"/>
            <a:ext cx="3187366" cy="2022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42D7A-58CC-435C-8C89-C6207478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943" y="3792262"/>
            <a:ext cx="3212643" cy="20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5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BT-Gen: Big Trajectory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Trajectory Visualization</a:t>
            </a:r>
          </a:p>
          <a:p>
            <a:pPr lvl="1"/>
            <a:r>
              <a:rPr lang="en-US"/>
              <a:t>Visualize movement history of trajectory data using web application.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0A894-C4EA-44C7-B03B-CDCF4DB8A8D0}"/>
              </a:ext>
            </a:extLst>
          </p:cNvPr>
          <p:cNvSpPr/>
          <p:nvPr/>
        </p:nvSpPr>
        <p:spPr>
          <a:xfrm>
            <a:off x="4919459" y="6064432"/>
            <a:ext cx="2353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Trajectory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72" y="2921000"/>
            <a:ext cx="5911253" cy="31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BTGen Manual</vt:lpstr>
      <vt:lpstr>BT-Gen: Big Trajectory Generator</vt:lpstr>
      <vt:lpstr>BT-Gen: Big Trajectory Generator</vt:lpstr>
      <vt:lpstr>BT-Gen: Big Trajectory Generator</vt:lpstr>
      <vt:lpstr>BT-Gen: Big Trajectory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RITGen Manual</dc:title>
  <dc:creator>Fachrian Noor</dc:creator>
  <cp:revision>1</cp:revision>
  <dcterms:created xsi:type="dcterms:W3CDTF">2019-07-13T10:55:55Z</dcterms:created>
  <dcterms:modified xsi:type="dcterms:W3CDTF">2019-11-07T02:54:35Z</dcterms:modified>
</cp:coreProperties>
</file>