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97" y="395705"/>
            <a:ext cx="3784859" cy="434974"/>
          </a:xfrm>
        </p:spPr>
        <p:txBody>
          <a:bodyPr/>
          <a:lstStyle/>
          <a:p>
            <a:r>
              <a:rPr lang="nl-BE" sz="2400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37448" y="418048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3 way merge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77169CB-45BF-6B4D-AF65-DCABAAD114C1}"/>
              </a:ext>
            </a:extLst>
          </p:cNvPr>
          <p:cNvSpPr/>
          <p:nvPr/>
        </p:nvSpPr>
        <p:spPr>
          <a:xfrm>
            <a:off x="1482886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8C3FBE-2036-834F-B646-7FFBC3E2E964}"/>
              </a:ext>
            </a:extLst>
          </p:cNvPr>
          <p:cNvSpPr/>
          <p:nvPr/>
        </p:nvSpPr>
        <p:spPr>
          <a:xfrm>
            <a:off x="2397286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BA89D5-CC6D-7D41-A498-522BA13E0AC3}"/>
              </a:ext>
            </a:extLst>
          </p:cNvPr>
          <p:cNvSpPr/>
          <p:nvPr/>
        </p:nvSpPr>
        <p:spPr>
          <a:xfrm>
            <a:off x="3311686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A2F2DD-323C-CC4C-B58E-54524F704E50}"/>
              </a:ext>
            </a:extLst>
          </p:cNvPr>
          <p:cNvSpPr/>
          <p:nvPr/>
        </p:nvSpPr>
        <p:spPr>
          <a:xfrm>
            <a:off x="4214511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DBBD81-FD8C-DE4C-BFB0-C59A83FB1F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210596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D8FC5A6-9606-534E-84F9-278886726FF8}"/>
              </a:ext>
            </a:extLst>
          </p:cNvPr>
          <p:cNvCxnSpPr/>
          <p:nvPr/>
        </p:nvCxnSpPr>
        <p:spPr>
          <a:xfrm flipV="1">
            <a:off x="3117909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592CC8-8B4B-4C4E-975F-902392984630}"/>
              </a:ext>
            </a:extLst>
          </p:cNvPr>
          <p:cNvCxnSpPr/>
          <p:nvPr/>
        </p:nvCxnSpPr>
        <p:spPr>
          <a:xfrm flipV="1">
            <a:off x="4025222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56D3C042-0B59-4C42-A18F-08096FECDA4E}"/>
              </a:ext>
            </a:extLst>
          </p:cNvPr>
          <p:cNvSpPr txBox="1"/>
          <p:nvPr/>
        </p:nvSpPr>
        <p:spPr>
          <a:xfrm>
            <a:off x="1383424" y="9635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2058793-A8B3-FA40-9ED6-CC737BBF47F6}"/>
              </a:ext>
            </a:extLst>
          </p:cNvPr>
          <p:cNvSpPr txBox="1"/>
          <p:nvPr/>
        </p:nvSpPr>
        <p:spPr>
          <a:xfrm>
            <a:off x="4290604" y="17872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6934301-81A2-C14B-A822-188813526128}"/>
              </a:ext>
            </a:extLst>
          </p:cNvPr>
          <p:cNvSpPr/>
          <p:nvPr/>
        </p:nvSpPr>
        <p:spPr>
          <a:xfrm>
            <a:off x="1473236" y="3353402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681D3F-7514-9B49-A0AA-62B915E79526}"/>
              </a:ext>
            </a:extLst>
          </p:cNvPr>
          <p:cNvSpPr/>
          <p:nvPr/>
        </p:nvSpPr>
        <p:spPr>
          <a:xfrm>
            <a:off x="2387636" y="334879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31C2794-C6A0-0D47-A6C4-D5D8201DC496}"/>
              </a:ext>
            </a:extLst>
          </p:cNvPr>
          <p:cNvSpPr/>
          <p:nvPr/>
        </p:nvSpPr>
        <p:spPr>
          <a:xfrm>
            <a:off x="3302036" y="333355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CDA4823-0E77-6942-8EF7-B588D7C89E12}"/>
              </a:ext>
            </a:extLst>
          </p:cNvPr>
          <p:cNvSpPr/>
          <p:nvPr/>
        </p:nvSpPr>
        <p:spPr>
          <a:xfrm>
            <a:off x="4204861" y="3353040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C11E8929-7B78-1544-AEBF-B4721E636AD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200946" y="356628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1437524-06F5-A24F-B4DD-411DB6DF0D63}"/>
              </a:ext>
            </a:extLst>
          </p:cNvPr>
          <p:cNvCxnSpPr/>
          <p:nvPr/>
        </p:nvCxnSpPr>
        <p:spPr>
          <a:xfrm flipV="1">
            <a:off x="3108259" y="3569820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50DF207-3A0E-0E47-86CD-91D99DAC9187}"/>
              </a:ext>
            </a:extLst>
          </p:cNvPr>
          <p:cNvCxnSpPr/>
          <p:nvPr/>
        </p:nvCxnSpPr>
        <p:spPr>
          <a:xfrm flipV="1">
            <a:off x="4015572" y="357335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4CE4F9D2-2DF1-E64F-9F6D-5D1C47356776}"/>
              </a:ext>
            </a:extLst>
          </p:cNvPr>
          <p:cNvSpPr txBox="1"/>
          <p:nvPr/>
        </p:nvSpPr>
        <p:spPr>
          <a:xfrm>
            <a:off x="4082255" y="2979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D658BDF-FC6C-284D-9E10-87C8FC333AB8}"/>
              </a:ext>
            </a:extLst>
          </p:cNvPr>
          <p:cNvSpPr txBox="1"/>
          <p:nvPr/>
        </p:nvSpPr>
        <p:spPr>
          <a:xfrm>
            <a:off x="4280954" y="3803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" name="Pijl omlaag 23">
            <a:extLst>
              <a:ext uri="{FF2B5EF4-FFF2-40B4-BE49-F238E27FC236}">
                <a16:creationId xmlns:a16="http://schemas.microsoft.com/office/drawing/2014/main" id="{474B0DDC-EC80-F141-9D39-74796887B317}"/>
              </a:ext>
            </a:extLst>
          </p:cNvPr>
          <p:cNvSpPr/>
          <p:nvPr/>
        </p:nvSpPr>
        <p:spPr>
          <a:xfrm>
            <a:off x="275149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6137448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7051848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7966248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8869073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865158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7772471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8679784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8752305" y="9884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8925792" y="24227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8011503" y="197291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8914328" y="199240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7561390" y="1787269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8725039" y="221272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al 38">
            <a:extLst>
              <a:ext uri="{FF2B5EF4-FFF2-40B4-BE49-F238E27FC236}">
                <a16:creationId xmlns:a16="http://schemas.microsoft.com/office/drawing/2014/main" id="{98797743-02B3-1D42-A633-852F03E4CBBF}"/>
              </a:ext>
            </a:extLst>
          </p:cNvPr>
          <p:cNvSpPr/>
          <p:nvPr/>
        </p:nvSpPr>
        <p:spPr>
          <a:xfrm>
            <a:off x="6139373" y="333025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F6CFA063-00C5-0947-99DC-DF4539A6C143}"/>
              </a:ext>
            </a:extLst>
          </p:cNvPr>
          <p:cNvSpPr/>
          <p:nvPr/>
        </p:nvSpPr>
        <p:spPr>
          <a:xfrm>
            <a:off x="7053773" y="332564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71E24A7A-A71D-0240-BBFC-E463C45B1E8A}"/>
              </a:ext>
            </a:extLst>
          </p:cNvPr>
          <p:cNvSpPr/>
          <p:nvPr/>
        </p:nvSpPr>
        <p:spPr>
          <a:xfrm>
            <a:off x="7968173" y="331040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5334E75E-1E78-1741-BF7F-A1A462B9FBD5}"/>
              </a:ext>
            </a:extLst>
          </p:cNvPr>
          <p:cNvSpPr/>
          <p:nvPr/>
        </p:nvSpPr>
        <p:spPr>
          <a:xfrm>
            <a:off x="8870998" y="332989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A10CA7F8-C95F-EF4C-8674-ABAA69E6CF2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6867083" y="354313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2FB4617-3D86-3245-AF4C-3CE93218FB27}"/>
              </a:ext>
            </a:extLst>
          </p:cNvPr>
          <p:cNvCxnSpPr/>
          <p:nvPr/>
        </p:nvCxnSpPr>
        <p:spPr>
          <a:xfrm flipV="1">
            <a:off x="7774396" y="354667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4C4AC3E-4D7C-994D-858C-E2C6FBAB5A62}"/>
              </a:ext>
            </a:extLst>
          </p:cNvPr>
          <p:cNvCxnSpPr/>
          <p:nvPr/>
        </p:nvCxnSpPr>
        <p:spPr>
          <a:xfrm flipV="1">
            <a:off x="8681709" y="355021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0C46CA1-A050-2E4A-8533-CB14B8F36848}"/>
              </a:ext>
            </a:extLst>
          </p:cNvPr>
          <p:cNvSpPr txBox="1"/>
          <p:nvPr/>
        </p:nvSpPr>
        <p:spPr>
          <a:xfrm>
            <a:off x="9652588" y="2981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AE908FA-D9E8-7F4C-9515-07AD1C113B28}"/>
              </a:ext>
            </a:extLst>
          </p:cNvPr>
          <p:cNvSpPr txBox="1"/>
          <p:nvPr/>
        </p:nvSpPr>
        <p:spPr>
          <a:xfrm>
            <a:off x="8927717" y="44155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7C6A12C-D1FE-4645-AEF5-40BE6E1A33D0}"/>
              </a:ext>
            </a:extLst>
          </p:cNvPr>
          <p:cNvSpPr/>
          <p:nvPr/>
        </p:nvSpPr>
        <p:spPr>
          <a:xfrm>
            <a:off x="8013428" y="3965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25C61C2-E011-BA42-A5D6-011434A31688}"/>
              </a:ext>
            </a:extLst>
          </p:cNvPr>
          <p:cNvSpPr/>
          <p:nvPr/>
        </p:nvSpPr>
        <p:spPr>
          <a:xfrm>
            <a:off x="8916253" y="3985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A1C3829-B324-474C-BE24-8483080BA7D4}"/>
              </a:ext>
            </a:extLst>
          </p:cNvPr>
          <p:cNvCxnSpPr>
            <a:cxnSpLocks/>
          </p:cNvCxnSpPr>
          <p:nvPr/>
        </p:nvCxnSpPr>
        <p:spPr>
          <a:xfrm>
            <a:off x="7563315" y="3780052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1E96E4DC-19D3-7844-ADDB-3F3B96F6EE13}"/>
              </a:ext>
            </a:extLst>
          </p:cNvPr>
          <p:cNvCxnSpPr/>
          <p:nvPr/>
        </p:nvCxnSpPr>
        <p:spPr>
          <a:xfrm flipV="1">
            <a:off x="8726964" y="4205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al 51">
            <a:extLst>
              <a:ext uri="{FF2B5EF4-FFF2-40B4-BE49-F238E27FC236}">
                <a16:creationId xmlns:a16="http://schemas.microsoft.com/office/drawing/2014/main" id="{6AFCF4D6-CCA7-5F46-B8BC-95D3711F3A5E}"/>
              </a:ext>
            </a:extLst>
          </p:cNvPr>
          <p:cNvSpPr/>
          <p:nvPr/>
        </p:nvSpPr>
        <p:spPr>
          <a:xfrm>
            <a:off x="9784359" y="331385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C7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92B0FED-FF48-F143-AB57-A116D6EB08DC}"/>
              </a:ext>
            </a:extLst>
          </p:cNvPr>
          <p:cNvCxnSpPr/>
          <p:nvPr/>
        </p:nvCxnSpPr>
        <p:spPr>
          <a:xfrm flipV="1">
            <a:off x="9595070" y="353417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718582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7286A8D-755F-9F48-8C2C-9DA13A86EC6C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9643963" y="3780052"/>
            <a:ext cx="372600" cy="4226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16C5C979-59DF-A444-9173-23954061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0"/>
            <a:ext cx="6337300" cy="23876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F5CECD1-BB8A-D941-A7E0-D670464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2214880"/>
            <a:ext cx="452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23431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2045005" y="723903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B8CF76-B6C7-7C40-9FA7-D529235A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368924"/>
            <a:ext cx="7137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2044999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1542079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44999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A5D4CEC-0457-7942-A6AB-A6DEC121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02263"/>
            <a:ext cx="721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85386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5488306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FBDB10-65A3-F146-B680-E6A88FB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41950"/>
            <a:ext cx="7404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01F018C-0015-084B-8B93-A80E87B7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3975100"/>
            <a:ext cx="7213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36995F-381A-064F-AC88-46BE8B3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4114800"/>
            <a:ext cx="7264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34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07" y="418048"/>
            <a:ext cx="2576356" cy="434974"/>
          </a:xfrm>
        </p:spPr>
        <p:txBody>
          <a:bodyPr/>
          <a:lstStyle/>
          <a:p>
            <a:pPr algn="ctr"/>
            <a:r>
              <a:rPr lang="nl-BE" sz="2400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81748" y="450842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Next = 2 options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709075" y="13026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1623475" y="12980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2537875" y="12827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3440700" y="13022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1436785" y="15155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2344098" y="15190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3251411" y="15225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3331507" y="8858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3497419" y="23879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2583130" y="193808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3485955" y="195756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2133017" y="1752434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3296666" y="217788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2089542" y="2362130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DDF8A8F-CF34-2B48-9152-E44BAA30AB32}"/>
              </a:ext>
            </a:extLst>
          </p:cNvPr>
          <p:cNvSpPr/>
          <p:nvPr/>
        </p:nvSpPr>
        <p:spPr>
          <a:xfrm>
            <a:off x="712885" y="324954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0660B3AD-8C6F-3B4D-8D41-3498A9CD8502}"/>
              </a:ext>
            </a:extLst>
          </p:cNvPr>
          <p:cNvSpPr/>
          <p:nvPr/>
        </p:nvSpPr>
        <p:spPr>
          <a:xfrm>
            <a:off x="1627285" y="324494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BC28FBA0-0B0D-EB45-A914-BFCBDFEB179E}"/>
              </a:ext>
            </a:extLst>
          </p:cNvPr>
          <p:cNvSpPr/>
          <p:nvPr/>
        </p:nvSpPr>
        <p:spPr>
          <a:xfrm>
            <a:off x="2541685" y="3229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1B7726CB-DBBD-4A42-AD6F-0B895695E435}"/>
              </a:ext>
            </a:extLst>
          </p:cNvPr>
          <p:cNvSpPr/>
          <p:nvPr/>
        </p:nvSpPr>
        <p:spPr>
          <a:xfrm>
            <a:off x="3444510" y="3249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1F60BFA1-2056-DF49-82A6-E7E9F8F0182C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440595" y="346242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44C2CE11-11C5-3A40-ACE2-2074A5C94076}"/>
              </a:ext>
            </a:extLst>
          </p:cNvPr>
          <p:cNvCxnSpPr/>
          <p:nvPr/>
        </p:nvCxnSpPr>
        <p:spPr>
          <a:xfrm flipV="1">
            <a:off x="2347908" y="346596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96FCFD31-3E91-7640-97FA-5168F5A0AE15}"/>
              </a:ext>
            </a:extLst>
          </p:cNvPr>
          <p:cNvCxnSpPr/>
          <p:nvPr/>
        </p:nvCxnSpPr>
        <p:spPr>
          <a:xfrm flipV="1">
            <a:off x="3255221" y="3469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3F9FD52D-A568-1C4F-A8E2-98E575C9A113}"/>
              </a:ext>
            </a:extLst>
          </p:cNvPr>
          <p:cNvSpPr txBox="1"/>
          <p:nvPr/>
        </p:nvSpPr>
        <p:spPr>
          <a:xfrm>
            <a:off x="3335317" y="28327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FC5F11F-F2C8-0044-BAF7-9FA4C2FAB3C2}"/>
              </a:ext>
            </a:extLst>
          </p:cNvPr>
          <p:cNvSpPr txBox="1"/>
          <p:nvPr/>
        </p:nvSpPr>
        <p:spPr>
          <a:xfrm>
            <a:off x="4369909" y="43348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F97B50B0-495B-BF42-967D-D92F58A7322C}"/>
              </a:ext>
            </a:extLst>
          </p:cNvPr>
          <p:cNvSpPr/>
          <p:nvPr/>
        </p:nvSpPr>
        <p:spPr>
          <a:xfrm>
            <a:off x="3444190" y="388499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62FD64B0-54C2-0446-80E1-00107AC9A346}"/>
              </a:ext>
            </a:extLst>
          </p:cNvPr>
          <p:cNvSpPr/>
          <p:nvPr/>
        </p:nvSpPr>
        <p:spPr>
          <a:xfrm>
            <a:off x="4358445" y="390447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921A17B5-3002-154B-A6A2-BBA77768D05C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 flipH="1">
            <a:off x="3808045" y="3684160"/>
            <a:ext cx="320" cy="2008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1B0D12-24F5-A84A-A183-7D7CF7024C09}"/>
              </a:ext>
            </a:extLst>
          </p:cNvPr>
          <p:cNvCxnSpPr/>
          <p:nvPr/>
        </p:nvCxnSpPr>
        <p:spPr>
          <a:xfrm flipV="1">
            <a:off x="4169156" y="412479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al 69">
            <a:extLst>
              <a:ext uri="{FF2B5EF4-FFF2-40B4-BE49-F238E27FC236}">
                <a16:creationId xmlns:a16="http://schemas.microsoft.com/office/drawing/2014/main" id="{46BC2220-73FB-784E-83F1-FA4AD5696346}"/>
              </a:ext>
            </a:extLst>
          </p:cNvPr>
          <p:cNvSpPr/>
          <p:nvPr/>
        </p:nvSpPr>
        <p:spPr>
          <a:xfrm>
            <a:off x="6500275" y="325335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89086976-7784-C742-8B8F-41DA40104976}"/>
              </a:ext>
            </a:extLst>
          </p:cNvPr>
          <p:cNvSpPr/>
          <p:nvPr/>
        </p:nvSpPr>
        <p:spPr>
          <a:xfrm>
            <a:off x="7414675" y="324875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810FF5E9-2B0D-034D-A2AD-3CE99E8FD96C}"/>
              </a:ext>
            </a:extLst>
          </p:cNvPr>
          <p:cNvSpPr/>
          <p:nvPr/>
        </p:nvSpPr>
        <p:spPr>
          <a:xfrm>
            <a:off x="8329075" y="32335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34D7D994-AF0C-CD4A-91B1-7C33E1870F10}"/>
              </a:ext>
            </a:extLst>
          </p:cNvPr>
          <p:cNvSpPr/>
          <p:nvPr/>
        </p:nvSpPr>
        <p:spPr>
          <a:xfrm>
            <a:off x="9231900" y="325299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6CA2D960-121B-754D-BA02-29506C131317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7227985" y="346623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159FDCF0-5313-2F44-BBC4-AC83AA898DAB}"/>
              </a:ext>
            </a:extLst>
          </p:cNvPr>
          <p:cNvCxnSpPr/>
          <p:nvPr/>
        </p:nvCxnSpPr>
        <p:spPr>
          <a:xfrm flipV="1">
            <a:off x="8135298" y="346977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A9E26014-B89B-034A-A32A-0C04DE1FC3CB}"/>
              </a:ext>
            </a:extLst>
          </p:cNvPr>
          <p:cNvCxnSpPr/>
          <p:nvPr/>
        </p:nvCxnSpPr>
        <p:spPr>
          <a:xfrm flipV="1">
            <a:off x="9042611" y="347331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D842CD1D-9C21-CC47-AFCF-9DABD671D460}"/>
              </a:ext>
            </a:extLst>
          </p:cNvPr>
          <p:cNvSpPr txBox="1"/>
          <p:nvPr/>
        </p:nvSpPr>
        <p:spPr>
          <a:xfrm>
            <a:off x="11126579" y="36988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70BA999B-2867-BD43-A34C-DF1E400AEAAB}"/>
              </a:ext>
            </a:extLst>
          </p:cNvPr>
          <p:cNvSpPr/>
          <p:nvPr/>
        </p:nvSpPr>
        <p:spPr>
          <a:xfrm>
            <a:off x="10200860" y="324900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963CDD35-3FA5-CF48-A79A-D83CFAAB7627}"/>
              </a:ext>
            </a:extLst>
          </p:cNvPr>
          <p:cNvSpPr/>
          <p:nvPr/>
        </p:nvSpPr>
        <p:spPr>
          <a:xfrm>
            <a:off x="11115115" y="326848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51532856-16B0-6C4E-9500-72ABEAE46659}"/>
              </a:ext>
            </a:extLst>
          </p:cNvPr>
          <p:cNvCxnSpPr>
            <a:cxnSpLocks/>
            <a:stCxn id="73" idx="6"/>
            <a:endCxn id="78" idx="2"/>
          </p:cNvCxnSpPr>
          <p:nvPr/>
        </p:nvCxnSpPr>
        <p:spPr>
          <a:xfrm flipV="1">
            <a:off x="9959610" y="346649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18F57256-323F-484A-B209-999C39089A21}"/>
              </a:ext>
            </a:extLst>
          </p:cNvPr>
          <p:cNvCxnSpPr/>
          <p:nvPr/>
        </p:nvCxnSpPr>
        <p:spPr>
          <a:xfrm flipV="1">
            <a:off x="10925826" y="348880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ijl omlaag 81">
            <a:extLst>
              <a:ext uri="{FF2B5EF4-FFF2-40B4-BE49-F238E27FC236}">
                <a16:creationId xmlns:a16="http://schemas.microsoft.com/office/drawing/2014/main" id="{7A0D5D6B-61CC-DB45-87FB-760EC7EC75A7}"/>
              </a:ext>
            </a:extLst>
          </p:cNvPr>
          <p:cNvSpPr/>
          <p:nvPr/>
        </p:nvSpPr>
        <p:spPr>
          <a:xfrm rot="16200000">
            <a:off x="5352862" y="3187707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Pijl omlaag 82">
            <a:extLst>
              <a:ext uri="{FF2B5EF4-FFF2-40B4-BE49-F238E27FC236}">
                <a16:creationId xmlns:a16="http://schemas.microsoft.com/office/drawing/2014/main" id="{E81DDC02-8D57-D246-9462-1651DDFCEF07}"/>
              </a:ext>
            </a:extLst>
          </p:cNvPr>
          <p:cNvSpPr/>
          <p:nvPr/>
        </p:nvSpPr>
        <p:spPr>
          <a:xfrm rot="14529709">
            <a:off x="5352862" y="2080512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490A62C7-3F1B-DB47-99CB-28CA543F033E}"/>
              </a:ext>
            </a:extLst>
          </p:cNvPr>
          <p:cNvSpPr txBox="1"/>
          <p:nvPr/>
        </p:nvSpPr>
        <p:spPr>
          <a:xfrm>
            <a:off x="11005923" y="28587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01" name="Titel 1">
            <a:extLst>
              <a:ext uri="{FF2B5EF4-FFF2-40B4-BE49-F238E27FC236}">
                <a16:creationId xmlns:a16="http://schemas.microsoft.com/office/drawing/2014/main" id="{0C8EE3B9-F58E-A74B-8F79-14E0EBCC9A45}"/>
              </a:ext>
            </a:extLst>
          </p:cNvPr>
          <p:cNvSpPr txBox="1">
            <a:spLocks/>
          </p:cNvSpPr>
          <p:nvPr/>
        </p:nvSpPr>
        <p:spPr>
          <a:xfrm>
            <a:off x="15037" y="2454082"/>
            <a:ext cx="211798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Tx/>
              <a:buChar char="-"/>
            </a:pPr>
            <a:r>
              <a:rPr lang="nl-BE" sz="1400" dirty="0"/>
              <a:t>git checkout dev</a:t>
            </a:r>
          </a:p>
          <a:p>
            <a:pPr marL="285750" indent="-285750" algn="ctr">
              <a:buFontTx/>
              <a:buChar char="-"/>
            </a:pPr>
            <a:r>
              <a:rPr lang="nl-BE" sz="1400" dirty="0"/>
              <a:t>git rebase master</a:t>
            </a:r>
          </a:p>
        </p:txBody>
      </p:sp>
      <p:sp>
        <p:nvSpPr>
          <p:cNvPr id="102" name="Titel 1">
            <a:extLst>
              <a:ext uri="{FF2B5EF4-FFF2-40B4-BE49-F238E27FC236}">
                <a16:creationId xmlns:a16="http://schemas.microsoft.com/office/drawing/2014/main" id="{244729FA-3CC5-A844-BCF0-940263AFA1A9}"/>
              </a:ext>
            </a:extLst>
          </p:cNvPr>
          <p:cNvSpPr txBox="1">
            <a:spLocks/>
          </p:cNvSpPr>
          <p:nvPr/>
        </p:nvSpPr>
        <p:spPr>
          <a:xfrm>
            <a:off x="5163981" y="3856502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rebase dev</a:t>
            </a:r>
          </a:p>
        </p:txBody>
      </p:sp>
      <p:sp>
        <p:nvSpPr>
          <p:cNvPr id="103" name="Titel 1">
            <a:extLst>
              <a:ext uri="{FF2B5EF4-FFF2-40B4-BE49-F238E27FC236}">
                <a16:creationId xmlns:a16="http://schemas.microsoft.com/office/drawing/2014/main" id="{54A1819D-AAE7-FE42-B465-3F29D33F39CA}"/>
              </a:ext>
            </a:extLst>
          </p:cNvPr>
          <p:cNvSpPr txBox="1">
            <a:spLocks/>
          </p:cNvSpPr>
          <p:nvPr/>
        </p:nvSpPr>
        <p:spPr>
          <a:xfrm>
            <a:off x="4338020" y="2935444"/>
            <a:ext cx="2576356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/>
              <a:t>Rebase</a:t>
            </a:r>
            <a:endParaRPr lang="nl-BE" sz="2400" dirty="0"/>
          </a:p>
        </p:txBody>
      </p:sp>
      <p:sp>
        <p:nvSpPr>
          <p:cNvPr id="104" name="Titel 1">
            <a:extLst>
              <a:ext uri="{FF2B5EF4-FFF2-40B4-BE49-F238E27FC236}">
                <a16:creationId xmlns:a16="http://schemas.microsoft.com/office/drawing/2014/main" id="{D894BEBC-80FB-CB48-93B1-A693CA58DD58}"/>
              </a:ext>
            </a:extLst>
          </p:cNvPr>
          <p:cNvSpPr txBox="1">
            <a:spLocks/>
          </p:cNvSpPr>
          <p:nvPr/>
        </p:nvSpPr>
        <p:spPr>
          <a:xfrm rot="19798952">
            <a:off x="4289646" y="1750924"/>
            <a:ext cx="200563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FF merge</a:t>
            </a: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3259FB8F-4B21-2344-A19D-3B4B1EC39BE8}"/>
              </a:ext>
            </a:extLst>
          </p:cNvPr>
          <p:cNvSpPr/>
          <p:nvPr/>
        </p:nvSpPr>
        <p:spPr>
          <a:xfrm>
            <a:off x="6515515" y="17598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D9FE8899-AB63-A64F-A60D-424A78BEA42A}"/>
              </a:ext>
            </a:extLst>
          </p:cNvPr>
          <p:cNvSpPr/>
          <p:nvPr/>
        </p:nvSpPr>
        <p:spPr>
          <a:xfrm>
            <a:off x="7429915" y="17552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B0ABA17-E1B6-E447-8A5A-168594DDF396}"/>
              </a:ext>
            </a:extLst>
          </p:cNvPr>
          <p:cNvSpPr/>
          <p:nvPr/>
        </p:nvSpPr>
        <p:spPr>
          <a:xfrm>
            <a:off x="8344315" y="17399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107C930B-7235-CF45-B826-7DEA1BA9AD77}"/>
              </a:ext>
            </a:extLst>
          </p:cNvPr>
          <p:cNvSpPr/>
          <p:nvPr/>
        </p:nvSpPr>
        <p:spPr>
          <a:xfrm>
            <a:off x="9247140" y="17594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84546DB4-054F-B640-A929-DA35D4CAE17D}"/>
              </a:ext>
            </a:extLst>
          </p:cNvPr>
          <p:cNvCxnSpPr>
            <a:stCxn id="106" idx="6"/>
            <a:endCxn id="107" idx="2"/>
          </p:cNvCxnSpPr>
          <p:nvPr/>
        </p:nvCxnSpPr>
        <p:spPr>
          <a:xfrm flipV="1">
            <a:off x="7243225" y="19727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91F37CE7-0AFB-BE4B-A0A3-169916080F59}"/>
              </a:ext>
            </a:extLst>
          </p:cNvPr>
          <p:cNvCxnSpPr/>
          <p:nvPr/>
        </p:nvCxnSpPr>
        <p:spPr>
          <a:xfrm flipV="1">
            <a:off x="8150538" y="19762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6C4CEDF-9469-A544-9E9F-B3A94BC3A31B}"/>
              </a:ext>
            </a:extLst>
          </p:cNvPr>
          <p:cNvCxnSpPr/>
          <p:nvPr/>
        </p:nvCxnSpPr>
        <p:spPr>
          <a:xfrm flipV="1">
            <a:off x="9057851" y="19797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6CE7FA8C-B9C2-8E49-9268-32B9FA20D459}"/>
              </a:ext>
            </a:extLst>
          </p:cNvPr>
          <p:cNvSpPr txBox="1"/>
          <p:nvPr/>
        </p:nvSpPr>
        <p:spPr>
          <a:xfrm>
            <a:off x="11141819" y="220530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23718C50-8104-224F-9D98-7B8ADF63D46C}"/>
              </a:ext>
            </a:extLst>
          </p:cNvPr>
          <p:cNvSpPr/>
          <p:nvPr/>
        </p:nvSpPr>
        <p:spPr>
          <a:xfrm>
            <a:off x="10216100" y="175548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EE071E5E-626C-4C4F-AD5D-67A5B652FD16}"/>
              </a:ext>
            </a:extLst>
          </p:cNvPr>
          <p:cNvSpPr/>
          <p:nvPr/>
        </p:nvSpPr>
        <p:spPr>
          <a:xfrm>
            <a:off x="11130355" y="177496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0702D9C7-85CD-FD4E-A286-4CFDAFA5EB6B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 flipV="1">
            <a:off x="9974850" y="197297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82C0167E-E6AD-384E-AEAB-B1BDA5919371}"/>
              </a:ext>
            </a:extLst>
          </p:cNvPr>
          <p:cNvCxnSpPr/>
          <p:nvPr/>
        </p:nvCxnSpPr>
        <p:spPr>
          <a:xfrm flipV="1">
            <a:off x="10941066" y="199528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4954F98F-5329-AB4A-8331-FFCF7D97F793}"/>
              </a:ext>
            </a:extLst>
          </p:cNvPr>
          <p:cNvSpPr txBox="1"/>
          <p:nvPr/>
        </p:nvSpPr>
        <p:spPr>
          <a:xfrm>
            <a:off x="11021163" y="13652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19" name="Titel 1">
            <a:extLst>
              <a:ext uri="{FF2B5EF4-FFF2-40B4-BE49-F238E27FC236}">
                <a16:creationId xmlns:a16="http://schemas.microsoft.com/office/drawing/2014/main" id="{864DD505-772F-E74B-A9F3-084AFDE794F1}"/>
              </a:ext>
            </a:extLst>
          </p:cNvPr>
          <p:cNvSpPr txBox="1">
            <a:spLocks/>
          </p:cNvSpPr>
          <p:nvPr/>
        </p:nvSpPr>
        <p:spPr>
          <a:xfrm>
            <a:off x="5911941" y="1233869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merge dev</a:t>
            </a:r>
          </a:p>
        </p:txBody>
      </p:sp>
    </p:spTree>
    <p:extLst>
      <p:ext uri="{BB962C8B-B14F-4D97-AF65-F5344CB8AC3E}">
        <p14:creationId xmlns:p14="http://schemas.microsoft.com/office/powerpoint/2010/main" val="134393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3 – way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412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D8A320-3021-7A43-BE20-82D5C67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362575"/>
            <a:ext cx="900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6486C465-FC77-2148-861A-17FAC925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30902"/>
            <a:ext cx="10312400" cy="1130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still points at master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3579031" y="270322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H="1">
            <a:off x="4672015" y="2925161"/>
            <a:ext cx="25623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points at dev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7674E1B-25E2-7340-95EA-3B62FAF1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23563"/>
            <a:ext cx="10312400" cy="113030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6936626" y="350333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D71D5EF-5E03-D049-B5F4-5B6765BC5D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378" y="317185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641100-69CF-954B-A9CB-22E061AC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832353"/>
            <a:ext cx="689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6795166" y="8550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8079620" y="85058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7302860" y="135511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36176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33051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26041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549B62-A9EC-E44C-8C83-AEE0867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" y="4121165"/>
            <a:ext cx="7035800" cy="273050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823731" y="165039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919817" y="2336192"/>
            <a:ext cx="874367" cy="33814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7792431" y="109319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4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11992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11944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7752433" y="4732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9036887" y="4286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8260127" y="54739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7804813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2971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18745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15621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080776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11896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84267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175869" y="1506874"/>
            <a:ext cx="862024" cy="51246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8749698" y="28547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4249B951-9D2F-C54E-BE23-35EAF6B082E1}"/>
              </a:ext>
            </a:extLst>
          </p:cNvPr>
          <p:cNvSpPr/>
          <p:nvPr/>
        </p:nvSpPr>
        <p:spPr>
          <a:xfrm>
            <a:off x="7776236" y="168498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7D5029D-D542-1A4E-A2C8-7379C5C35E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86616" y="2023114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83790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117603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6035942-021C-A249-8B43-38B14892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377"/>
            <a:ext cx="5219700" cy="13208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A1D071A-FCF6-2A40-AA49-FA2075FC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23" y="5114317"/>
            <a:ext cx="5524500" cy="1473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706DC7EC-19EF-AE46-BF11-EB4787A4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533176"/>
            <a:ext cx="5245100" cy="1308100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C658D21-0130-814B-8EE7-0F537AC68932}"/>
              </a:ext>
            </a:extLst>
          </p:cNvPr>
          <p:cNvCxnSpPr>
            <a:cxnSpLocks/>
          </p:cNvCxnSpPr>
          <p:nvPr/>
        </p:nvCxnSpPr>
        <p:spPr>
          <a:xfrm>
            <a:off x="8782076" y="2295281"/>
            <a:ext cx="876274" cy="1046749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E21C9D5-3C86-E74C-B218-CACD249A5C67}"/>
              </a:ext>
            </a:extLst>
          </p:cNvPr>
          <p:cNvCxnSpPr>
            <a:cxnSpLocks/>
          </p:cNvCxnSpPr>
          <p:nvPr/>
        </p:nvCxnSpPr>
        <p:spPr>
          <a:xfrm flipH="1">
            <a:off x="5176831" y="1489766"/>
            <a:ext cx="2599405" cy="2043410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6567251F-70CE-5E48-893B-E25F3604CECB}"/>
              </a:ext>
            </a:extLst>
          </p:cNvPr>
          <p:cNvSpPr/>
          <p:nvPr/>
        </p:nvSpPr>
        <p:spPr>
          <a:xfrm>
            <a:off x="7798452" y="3638254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D970A63-8478-6B46-9A76-0B410736A0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6610" y="33258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EB2CC3-5B5D-4C4E-8BB2-CD39350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7" y="4075993"/>
            <a:ext cx="6502400" cy="2789238"/>
          </a:xfrm>
          <a:prstGeom prst="rect">
            <a:avLst/>
          </a:prstGeom>
        </p:spPr>
      </p:pic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BEC29E68-67D5-4C40-B271-C096319384CA}"/>
              </a:ext>
            </a:extLst>
          </p:cNvPr>
          <p:cNvSpPr/>
          <p:nvPr/>
        </p:nvSpPr>
        <p:spPr>
          <a:xfrm>
            <a:off x="6080776" y="261845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3B6A9F0-247F-8B42-85EE-600A33D84238}"/>
              </a:ext>
            </a:extLst>
          </p:cNvPr>
          <p:cNvCxnSpPr>
            <a:cxnSpLocks/>
          </p:cNvCxnSpPr>
          <p:nvPr/>
        </p:nvCxnSpPr>
        <p:spPr>
          <a:xfrm>
            <a:off x="5176862" y="2361910"/>
            <a:ext cx="875349" cy="594674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ECAE730C-CBEE-B644-B158-CC981D340B6E}"/>
              </a:ext>
            </a:extLst>
          </p:cNvPr>
          <p:cNvSpPr/>
          <p:nvPr/>
        </p:nvSpPr>
        <p:spPr>
          <a:xfrm>
            <a:off x="7776236" y="261368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E7298D5-F6DC-CB42-8505-77C41FDDCC6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086616" y="295181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DCE6C62-3498-5C4F-8658-7EED7EE5D60D}"/>
              </a:ext>
            </a:extLst>
          </p:cNvPr>
          <p:cNvCxnSpPr>
            <a:cxnSpLocks/>
          </p:cNvCxnSpPr>
          <p:nvPr/>
        </p:nvCxnSpPr>
        <p:spPr>
          <a:xfrm flipV="1">
            <a:off x="8796359" y="2337929"/>
            <a:ext cx="703910" cy="62342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9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506</TotalTime>
  <Words>204</Words>
  <Application>Microsoft Macintosh PowerPoint</Application>
  <PresentationFormat>Breedbeeld</PresentationFormat>
  <Paragraphs>170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Citeerbaar</vt:lpstr>
      <vt:lpstr>Fast-Foreward merge</vt:lpstr>
      <vt:lpstr>3 – way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Fast-Foreward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Rebase</vt:lpstr>
      <vt:lpstr>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Tribout Peter</cp:lastModifiedBy>
  <cp:revision>41</cp:revision>
  <cp:lastPrinted>2019-02-06T21:29:26Z</cp:lastPrinted>
  <dcterms:created xsi:type="dcterms:W3CDTF">2019-02-06T12:44:51Z</dcterms:created>
  <dcterms:modified xsi:type="dcterms:W3CDTF">2019-02-07T10:44:34Z</dcterms:modified>
</cp:coreProperties>
</file>