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97" y="395705"/>
            <a:ext cx="3784859" cy="434974"/>
          </a:xfrm>
        </p:spPr>
        <p:txBody>
          <a:bodyPr/>
          <a:lstStyle/>
          <a:p>
            <a:r>
              <a:rPr lang="nl-BE" sz="2400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37448" y="418048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3 way merge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77169CB-45BF-6B4D-AF65-DCABAAD114C1}"/>
              </a:ext>
            </a:extLst>
          </p:cNvPr>
          <p:cNvSpPr/>
          <p:nvPr/>
        </p:nvSpPr>
        <p:spPr>
          <a:xfrm>
            <a:off x="1482886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8C3FBE-2036-834F-B646-7FFBC3E2E964}"/>
              </a:ext>
            </a:extLst>
          </p:cNvPr>
          <p:cNvSpPr/>
          <p:nvPr/>
        </p:nvSpPr>
        <p:spPr>
          <a:xfrm>
            <a:off x="2397286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BA89D5-CC6D-7D41-A498-522BA13E0AC3}"/>
              </a:ext>
            </a:extLst>
          </p:cNvPr>
          <p:cNvSpPr/>
          <p:nvPr/>
        </p:nvSpPr>
        <p:spPr>
          <a:xfrm>
            <a:off x="3311686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A2F2DD-323C-CC4C-B58E-54524F704E50}"/>
              </a:ext>
            </a:extLst>
          </p:cNvPr>
          <p:cNvSpPr/>
          <p:nvPr/>
        </p:nvSpPr>
        <p:spPr>
          <a:xfrm>
            <a:off x="4214511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DBBD81-FD8C-DE4C-BFB0-C59A83FB1F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210596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D8FC5A6-9606-534E-84F9-278886726FF8}"/>
              </a:ext>
            </a:extLst>
          </p:cNvPr>
          <p:cNvCxnSpPr/>
          <p:nvPr/>
        </p:nvCxnSpPr>
        <p:spPr>
          <a:xfrm flipV="1">
            <a:off x="3117909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592CC8-8B4B-4C4E-975F-902392984630}"/>
              </a:ext>
            </a:extLst>
          </p:cNvPr>
          <p:cNvCxnSpPr/>
          <p:nvPr/>
        </p:nvCxnSpPr>
        <p:spPr>
          <a:xfrm flipV="1">
            <a:off x="4025222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56D3C042-0B59-4C42-A18F-08096FECDA4E}"/>
              </a:ext>
            </a:extLst>
          </p:cNvPr>
          <p:cNvSpPr txBox="1"/>
          <p:nvPr/>
        </p:nvSpPr>
        <p:spPr>
          <a:xfrm>
            <a:off x="1383424" y="9635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2058793-A8B3-FA40-9ED6-CC737BBF47F6}"/>
              </a:ext>
            </a:extLst>
          </p:cNvPr>
          <p:cNvSpPr txBox="1"/>
          <p:nvPr/>
        </p:nvSpPr>
        <p:spPr>
          <a:xfrm>
            <a:off x="4290604" y="17872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6934301-81A2-C14B-A822-188813526128}"/>
              </a:ext>
            </a:extLst>
          </p:cNvPr>
          <p:cNvSpPr/>
          <p:nvPr/>
        </p:nvSpPr>
        <p:spPr>
          <a:xfrm>
            <a:off x="1473236" y="3353402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681D3F-7514-9B49-A0AA-62B915E79526}"/>
              </a:ext>
            </a:extLst>
          </p:cNvPr>
          <p:cNvSpPr/>
          <p:nvPr/>
        </p:nvSpPr>
        <p:spPr>
          <a:xfrm>
            <a:off x="2387636" y="334879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31C2794-C6A0-0D47-A6C4-D5D8201DC496}"/>
              </a:ext>
            </a:extLst>
          </p:cNvPr>
          <p:cNvSpPr/>
          <p:nvPr/>
        </p:nvSpPr>
        <p:spPr>
          <a:xfrm>
            <a:off x="3302036" y="333355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CDA4823-0E77-6942-8EF7-B588D7C89E12}"/>
              </a:ext>
            </a:extLst>
          </p:cNvPr>
          <p:cNvSpPr/>
          <p:nvPr/>
        </p:nvSpPr>
        <p:spPr>
          <a:xfrm>
            <a:off x="4204861" y="3353040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C11E8929-7B78-1544-AEBF-B4721E636AD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200946" y="356628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1437524-06F5-A24F-B4DD-411DB6DF0D63}"/>
              </a:ext>
            </a:extLst>
          </p:cNvPr>
          <p:cNvCxnSpPr/>
          <p:nvPr/>
        </p:nvCxnSpPr>
        <p:spPr>
          <a:xfrm flipV="1">
            <a:off x="3108259" y="3569820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50DF207-3A0E-0E47-86CD-91D99DAC9187}"/>
              </a:ext>
            </a:extLst>
          </p:cNvPr>
          <p:cNvCxnSpPr/>
          <p:nvPr/>
        </p:nvCxnSpPr>
        <p:spPr>
          <a:xfrm flipV="1">
            <a:off x="4015572" y="357335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4CE4F9D2-2DF1-E64F-9F6D-5D1C47356776}"/>
              </a:ext>
            </a:extLst>
          </p:cNvPr>
          <p:cNvSpPr txBox="1"/>
          <p:nvPr/>
        </p:nvSpPr>
        <p:spPr>
          <a:xfrm>
            <a:off x="4082255" y="2979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D658BDF-FC6C-284D-9E10-87C8FC333AB8}"/>
              </a:ext>
            </a:extLst>
          </p:cNvPr>
          <p:cNvSpPr txBox="1"/>
          <p:nvPr/>
        </p:nvSpPr>
        <p:spPr>
          <a:xfrm>
            <a:off x="4280954" y="3803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" name="Pijl omlaag 23">
            <a:extLst>
              <a:ext uri="{FF2B5EF4-FFF2-40B4-BE49-F238E27FC236}">
                <a16:creationId xmlns:a16="http://schemas.microsoft.com/office/drawing/2014/main" id="{474B0DDC-EC80-F141-9D39-74796887B317}"/>
              </a:ext>
            </a:extLst>
          </p:cNvPr>
          <p:cNvSpPr/>
          <p:nvPr/>
        </p:nvSpPr>
        <p:spPr>
          <a:xfrm>
            <a:off x="275149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6137448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7051848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7966248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8869073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865158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7772471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8679784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8752305" y="9884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8925792" y="24227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8011503" y="197291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8914328" y="199240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7561390" y="1787269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8725039" y="221272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al 38">
            <a:extLst>
              <a:ext uri="{FF2B5EF4-FFF2-40B4-BE49-F238E27FC236}">
                <a16:creationId xmlns:a16="http://schemas.microsoft.com/office/drawing/2014/main" id="{98797743-02B3-1D42-A633-852F03E4CBBF}"/>
              </a:ext>
            </a:extLst>
          </p:cNvPr>
          <p:cNvSpPr/>
          <p:nvPr/>
        </p:nvSpPr>
        <p:spPr>
          <a:xfrm>
            <a:off x="6139373" y="333025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F6CFA063-00C5-0947-99DC-DF4539A6C143}"/>
              </a:ext>
            </a:extLst>
          </p:cNvPr>
          <p:cNvSpPr/>
          <p:nvPr/>
        </p:nvSpPr>
        <p:spPr>
          <a:xfrm>
            <a:off x="7053773" y="332564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71E24A7A-A71D-0240-BBFC-E463C45B1E8A}"/>
              </a:ext>
            </a:extLst>
          </p:cNvPr>
          <p:cNvSpPr/>
          <p:nvPr/>
        </p:nvSpPr>
        <p:spPr>
          <a:xfrm>
            <a:off x="7968173" y="331040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5334E75E-1E78-1741-BF7F-A1A462B9FBD5}"/>
              </a:ext>
            </a:extLst>
          </p:cNvPr>
          <p:cNvSpPr/>
          <p:nvPr/>
        </p:nvSpPr>
        <p:spPr>
          <a:xfrm>
            <a:off x="8870998" y="332989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A10CA7F8-C95F-EF4C-8674-ABAA69E6CF2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6867083" y="354313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2FB4617-3D86-3245-AF4C-3CE93218FB27}"/>
              </a:ext>
            </a:extLst>
          </p:cNvPr>
          <p:cNvCxnSpPr/>
          <p:nvPr/>
        </p:nvCxnSpPr>
        <p:spPr>
          <a:xfrm flipV="1">
            <a:off x="7774396" y="354667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4C4AC3E-4D7C-994D-858C-E2C6FBAB5A62}"/>
              </a:ext>
            </a:extLst>
          </p:cNvPr>
          <p:cNvCxnSpPr/>
          <p:nvPr/>
        </p:nvCxnSpPr>
        <p:spPr>
          <a:xfrm flipV="1">
            <a:off x="8681709" y="355021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0C46CA1-A050-2E4A-8533-CB14B8F36848}"/>
              </a:ext>
            </a:extLst>
          </p:cNvPr>
          <p:cNvSpPr txBox="1"/>
          <p:nvPr/>
        </p:nvSpPr>
        <p:spPr>
          <a:xfrm>
            <a:off x="9652588" y="2981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AE908FA-D9E8-7F4C-9515-07AD1C113B28}"/>
              </a:ext>
            </a:extLst>
          </p:cNvPr>
          <p:cNvSpPr txBox="1"/>
          <p:nvPr/>
        </p:nvSpPr>
        <p:spPr>
          <a:xfrm>
            <a:off x="8927717" y="44155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7C6A12C-D1FE-4645-AEF5-40BE6E1A33D0}"/>
              </a:ext>
            </a:extLst>
          </p:cNvPr>
          <p:cNvSpPr/>
          <p:nvPr/>
        </p:nvSpPr>
        <p:spPr>
          <a:xfrm>
            <a:off x="8013428" y="3965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25C61C2-E011-BA42-A5D6-011434A31688}"/>
              </a:ext>
            </a:extLst>
          </p:cNvPr>
          <p:cNvSpPr/>
          <p:nvPr/>
        </p:nvSpPr>
        <p:spPr>
          <a:xfrm>
            <a:off x="8916253" y="3985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A1C3829-B324-474C-BE24-8483080BA7D4}"/>
              </a:ext>
            </a:extLst>
          </p:cNvPr>
          <p:cNvCxnSpPr>
            <a:cxnSpLocks/>
          </p:cNvCxnSpPr>
          <p:nvPr/>
        </p:nvCxnSpPr>
        <p:spPr>
          <a:xfrm>
            <a:off x="7563315" y="3780052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1E96E4DC-19D3-7844-ADDB-3F3B96F6EE13}"/>
              </a:ext>
            </a:extLst>
          </p:cNvPr>
          <p:cNvCxnSpPr/>
          <p:nvPr/>
        </p:nvCxnSpPr>
        <p:spPr>
          <a:xfrm flipV="1">
            <a:off x="8726964" y="4205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al 51">
            <a:extLst>
              <a:ext uri="{FF2B5EF4-FFF2-40B4-BE49-F238E27FC236}">
                <a16:creationId xmlns:a16="http://schemas.microsoft.com/office/drawing/2014/main" id="{6AFCF4D6-CCA7-5F46-B8BC-95D3711F3A5E}"/>
              </a:ext>
            </a:extLst>
          </p:cNvPr>
          <p:cNvSpPr/>
          <p:nvPr/>
        </p:nvSpPr>
        <p:spPr>
          <a:xfrm>
            <a:off x="9784359" y="331385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C7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92B0FED-FF48-F143-AB57-A116D6EB08DC}"/>
              </a:ext>
            </a:extLst>
          </p:cNvPr>
          <p:cNvCxnSpPr/>
          <p:nvPr/>
        </p:nvCxnSpPr>
        <p:spPr>
          <a:xfrm flipV="1">
            <a:off x="9595070" y="353417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718582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7286A8D-755F-9F48-8C2C-9DA13A86EC6C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9643963" y="3780052"/>
            <a:ext cx="372600" cy="4226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16C5C979-59DF-A444-9173-23954061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0"/>
            <a:ext cx="6337300" cy="23876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F5CECD1-BB8A-D941-A7E0-D670464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2214880"/>
            <a:ext cx="452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23431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2045005" y="723903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B8CF76-B6C7-7C40-9FA7-D529235A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368924"/>
            <a:ext cx="7137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2044999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1542079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44999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A5D4CEC-0457-7942-A6AB-A6DEC121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02263"/>
            <a:ext cx="721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85386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5488306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FBDB10-65A3-F146-B680-E6A88FB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41950"/>
            <a:ext cx="7404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01F018C-0015-084B-8B93-A80E87B7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3975100"/>
            <a:ext cx="7213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36995F-381A-064F-AC88-46BE8B3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4114800"/>
            <a:ext cx="7264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3 – way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412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D8A320-3021-7A43-BE20-82D5C67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362575"/>
            <a:ext cx="900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6486C465-FC77-2148-861A-17FAC925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30902"/>
            <a:ext cx="10312400" cy="1130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still points at master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3579031" y="270322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H="1">
            <a:off x="4672015" y="2925161"/>
            <a:ext cx="25623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points at dev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7674E1B-25E2-7340-95EA-3B62FAF1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23563"/>
            <a:ext cx="10312400" cy="113030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6936626" y="350333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D71D5EF-5E03-D049-B5F4-5B6765BC5D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378" y="317185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641100-69CF-954B-A9CB-22E061AC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832353"/>
            <a:ext cx="689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6795166" y="8550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8079620" y="85058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7302860" y="135511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36176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33051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26041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549B62-A9EC-E44C-8C83-AEE0867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" y="4121165"/>
            <a:ext cx="7035800" cy="273050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823731" y="165039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919817" y="2336192"/>
            <a:ext cx="874367" cy="33814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7792431" y="109319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4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11992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11944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7752433" y="4732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9036887" y="4286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8260127" y="54739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7804813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2971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18745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15621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080776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11896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84267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175869" y="1506874"/>
            <a:ext cx="862024" cy="51246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8749698" y="28547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4249B951-9D2F-C54E-BE23-35EAF6B082E1}"/>
              </a:ext>
            </a:extLst>
          </p:cNvPr>
          <p:cNvSpPr/>
          <p:nvPr/>
        </p:nvSpPr>
        <p:spPr>
          <a:xfrm>
            <a:off x="7776236" y="168498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7D5029D-D542-1A4E-A2C8-7379C5C35E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86616" y="2023114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83790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117603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6035942-021C-A249-8B43-38B14892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377"/>
            <a:ext cx="5219700" cy="13208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A1D071A-FCF6-2A40-AA49-FA2075FC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23" y="5114317"/>
            <a:ext cx="5524500" cy="1473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706DC7EC-19EF-AE46-BF11-EB4787A4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533176"/>
            <a:ext cx="5245100" cy="1308100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C658D21-0130-814B-8EE7-0F537AC68932}"/>
              </a:ext>
            </a:extLst>
          </p:cNvPr>
          <p:cNvCxnSpPr>
            <a:cxnSpLocks/>
          </p:cNvCxnSpPr>
          <p:nvPr/>
        </p:nvCxnSpPr>
        <p:spPr>
          <a:xfrm>
            <a:off x="8782076" y="2295281"/>
            <a:ext cx="876274" cy="1046749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E21C9D5-3C86-E74C-B218-CACD249A5C67}"/>
              </a:ext>
            </a:extLst>
          </p:cNvPr>
          <p:cNvCxnSpPr>
            <a:cxnSpLocks/>
          </p:cNvCxnSpPr>
          <p:nvPr/>
        </p:nvCxnSpPr>
        <p:spPr>
          <a:xfrm flipH="1">
            <a:off x="5176831" y="1489766"/>
            <a:ext cx="2599405" cy="2043410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6567251F-70CE-5E48-893B-E25F3604CECB}"/>
              </a:ext>
            </a:extLst>
          </p:cNvPr>
          <p:cNvSpPr/>
          <p:nvPr/>
        </p:nvSpPr>
        <p:spPr>
          <a:xfrm>
            <a:off x="7798452" y="3638254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D970A63-8478-6B46-9A76-0B410736A0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6610" y="33258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EB2CC3-5B5D-4C4E-8BB2-CD39350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7" y="4075993"/>
            <a:ext cx="6502400" cy="2789238"/>
          </a:xfrm>
          <a:prstGeom prst="rect">
            <a:avLst/>
          </a:prstGeom>
        </p:spPr>
      </p:pic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BEC29E68-67D5-4C40-B271-C096319384CA}"/>
              </a:ext>
            </a:extLst>
          </p:cNvPr>
          <p:cNvSpPr/>
          <p:nvPr/>
        </p:nvSpPr>
        <p:spPr>
          <a:xfrm>
            <a:off x="6080776" y="261845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3B6A9F0-247F-8B42-85EE-600A33D84238}"/>
              </a:ext>
            </a:extLst>
          </p:cNvPr>
          <p:cNvCxnSpPr>
            <a:cxnSpLocks/>
          </p:cNvCxnSpPr>
          <p:nvPr/>
        </p:nvCxnSpPr>
        <p:spPr>
          <a:xfrm>
            <a:off x="5176862" y="2361910"/>
            <a:ext cx="875349" cy="594674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ECAE730C-CBEE-B644-B158-CC981D340B6E}"/>
              </a:ext>
            </a:extLst>
          </p:cNvPr>
          <p:cNvSpPr/>
          <p:nvPr/>
        </p:nvSpPr>
        <p:spPr>
          <a:xfrm>
            <a:off x="7776236" y="261368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E7298D5-F6DC-CB42-8505-77C41FDDCC6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086616" y="295181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DCE6C62-3498-5C4F-8658-7EED7EE5D60D}"/>
              </a:ext>
            </a:extLst>
          </p:cNvPr>
          <p:cNvCxnSpPr>
            <a:cxnSpLocks/>
          </p:cNvCxnSpPr>
          <p:nvPr/>
        </p:nvCxnSpPr>
        <p:spPr>
          <a:xfrm flipV="1">
            <a:off x="8796359" y="2337929"/>
            <a:ext cx="703910" cy="62342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9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490</TotalTime>
  <Words>145</Words>
  <Application>Microsoft Macintosh PowerPoint</Application>
  <PresentationFormat>Breedbeeld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Citeerbaar</vt:lpstr>
      <vt:lpstr>Fast-Foreward merge</vt:lpstr>
      <vt:lpstr>3 – way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Fast-Foreward merge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Tribout Peter</cp:lastModifiedBy>
  <cp:revision>36</cp:revision>
  <cp:lastPrinted>2019-02-06T21:29:26Z</cp:lastPrinted>
  <dcterms:created xsi:type="dcterms:W3CDTF">2019-02-06T12:44:51Z</dcterms:created>
  <dcterms:modified xsi:type="dcterms:W3CDTF">2019-02-06T21:29:34Z</dcterms:modified>
</cp:coreProperties>
</file>