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6" r:id="rId2"/>
    <p:sldId id="277" r:id="rId3"/>
    <p:sldId id="273" r:id="rId4"/>
    <p:sldId id="265" r:id="rId5"/>
    <p:sldId id="266" r:id="rId6"/>
    <p:sldId id="268" r:id="rId7"/>
    <p:sldId id="269" r:id="rId8"/>
    <p:sldId id="271" r:id="rId9"/>
    <p:sldId id="272" r:id="rId10"/>
    <p:sldId id="264" r:id="rId11"/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70"/>
    <p:restoredTop sz="94651"/>
  </p:normalViewPr>
  <p:slideViewPr>
    <p:cSldViewPr snapToGrid="0" snapToObjects="1">
      <p:cViewPr varScale="1">
        <p:scale>
          <a:sx n="84" d="100"/>
          <a:sy n="84" d="100"/>
        </p:scale>
        <p:origin x="200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
Tweede niveau
Derde niveau
Vierde niveau
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2/7/19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ED52E-2630-2541-B8A3-12F43C0B7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1248333"/>
          </a:xfrm>
        </p:spPr>
        <p:txBody>
          <a:bodyPr/>
          <a:lstStyle/>
          <a:p>
            <a:pPr algn="ctr"/>
            <a:r>
              <a:rPr lang="nl-BE" dirty="0"/>
              <a:t>Git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42482B4-4AD2-3849-81CA-9DD8BBE53B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6368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7FBD9-174D-9047-B053-9AACB06EF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nl-BE" dirty="0"/>
              <a:t>3 – way merge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E7C9668-A763-1547-AFF8-037400D21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3778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0269D423-CB56-6F4B-8243-0A550CB9ED5C}"/>
              </a:ext>
            </a:extLst>
          </p:cNvPr>
          <p:cNvSpPr/>
          <p:nvPr/>
        </p:nvSpPr>
        <p:spPr>
          <a:xfrm>
            <a:off x="1108711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815a8</a:t>
            </a:r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BB252955-2566-424D-B336-32AFE3F5A092}"/>
              </a:ext>
            </a:extLst>
          </p:cNvPr>
          <p:cNvSpPr/>
          <p:nvPr/>
        </p:nvSpPr>
        <p:spPr>
          <a:xfrm>
            <a:off x="3032764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720b2</a:t>
            </a: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4899663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e6693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F2D3DD8B-B446-E342-8B5B-DF469382AF9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114551" y="2037415"/>
            <a:ext cx="885824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5C76ED5-F4A1-3546-A82B-71637F608C4E}"/>
              </a:ext>
            </a:extLst>
          </p:cNvPr>
          <p:cNvCxnSpPr>
            <a:cxnSpLocks/>
          </p:cNvCxnSpPr>
          <p:nvPr/>
        </p:nvCxnSpPr>
        <p:spPr>
          <a:xfrm>
            <a:off x="3995749" y="2032647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4899663" y="971561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4899663" y="191447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5407357" y="1428761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23E133BB-E14F-C546-992D-83BD76169034}"/>
              </a:ext>
            </a:extLst>
          </p:cNvPr>
          <p:cNvCxnSpPr>
            <a:cxnSpLocks/>
          </p:cNvCxnSpPr>
          <p:nvPr/>
        </p:nvCxnSpPr>
        <p:spPr>
          <a:xfrm flipV="1">
            <a:off x="5402589" y="681039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06D8A320-3021-7A43-BE20-82D5C67F0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11" y="5362575"/>
            <a:ext cx="90043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50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0269D423-CB56-6F4B-8243-0A550CB9ED5C}"/>
              </a:ext>
            </a:extLst>
          </p:cNvPr>
          <p:cNvSpPr/>
          <p:nvPr/>
        </p:nvSpPr>
        <p:spPr>
          <a:xfrm>
            <a:off x="1108711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815a8</a:t>
            </a:r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BB252955-2566-424D-B336-32AFE3F5A092}"/>
              </a:ext>
            </a:extLst>
          </p:cNvPr>
          <p:cNvSpPr/>
          <p:nvPr/>
        </p:nvSpPr>
        <p:spPr>
          <a:xfrm>
            <a:off x="3032764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720b2</a:t>
            </a: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4899663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e6693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F2D3DD8B-B446-E342-8B5B-DF469382AF9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114551" y="2037415"/>
            <a:ext cx="885824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5C76ED5-F4A1-3546-A82B-71637F608C4E}"/>
              </a:ext>
            </a:extLst>
          </p:cNvPr>
          <p:cNvCxnSpPr>
            <a:cxnSpLocks/>
          </p:cNvCxnSpPr>
          <p:nvPr/>
        </p:nvCxnSpPr>
        <p:spPr>
          <a:xfrm>
            <a:off x="3995749" y="2032647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4899663" y="971561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4899663" y="191447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5407357" y="1428761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23E133BB-E14F-C546-992D-83BD76169034}"/>
              </a:ext>
            </a:extLst>
          </p:cNvPr>
          <p:cNvCxnSpPr>
            <a:cxnSpLocks/>
          </p:cNvCxnSpPr>
          <p:nvPr/>
        </p:nvCxnSpPr>
        <p:spPr>
          <a:xfrm flipV="1">
            <a:off x="5402589" y="681039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fgeronde rechthoek 14">
            <a:extLst>
              <a:ext uri="{FF2B5EF4-FFF2-40B4-BE49-F238E27FC236}">
                <a16:creationId xmlns:a16="http://schemas.microsoft.com/office/drawing/2014/main" id="{CD9B0D12-6105-D24A-8D42-29F68B58BA7C}"/>
              </a:ext>
            </a:extLst>
          </p:cNvPr>
          <p:cNvSpPr/>
          <p:nvPr/>
        </p:nvSpPr>
        <p:spPr>
          <a:xfrm>
            <a:off x="4904427" y="2703221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dev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2196DF81-FF15-FF4D-B445-F0705DF4EB0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02585" y="2390792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fgeronde rechthoek 19">
            <a:extLst>
              <a:ext uri="{FF2B5EF4-FFF2-40B4-BE49-F238E27FC236}">
                <a16:creationId xmlns:a16="http://schemas.microsoft.com/office/drawing/2014/main" id="{374A8C52-654B-9E41-A895-0025DBAB190B}"/>
              </a:ext>
            </a:extLst>
          </p:cNvPr>
          <p:cNvSpPr/>
          <p:nvPr/>
        </p:nvSpPr>
        <p:spPr>
          <a:xfrm>
            <a:off x="4899659" y="3484278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bugFix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3E2CECA2-6676-6440-AF56-F832FC9474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97817" y="3171849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Afbeelding 2">
            <a:extLst>
              <a:ext uri="{FF2B5EF4-FFF2-40B4-BE49-F238E27FC236}">
                <a16:creationId xmlns:a16="http://schemas.microsoft.com/office/drawing/2014/main" id="{6486C465-FC77-2148-861A-17FAC9256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11" y="5430902"/>
            <a:ext cx="10312400" cy="1130300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CC99C266-3FA2-A945-9E33-72F9BA6B53D7}"/>
              </a:ext>
            </a:extLst>
          </p:cNvPr>
          <p:cNvSpPr txBox="1"/>
          <p:nvPr/>
        </p:nvSpPr>
        <p:spPr>
          <a:xfrm>
            <a:off x="6472238" y="4178629"/>
            <a:ext cx="400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Remark: HEAD still points at master</a:t>
            </a:r>
          </a:p>
        </p:txBody>
      </p: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F440B614-A9F8-9043-AD95-8A259DC13FB6}"/>
              </a:ext>
            </a:extLst>
          </p:cNvPr>
          <p:cNvCxnSpPr>
            <a:cxnSpLocks/>
          </p:cNvCxnSpPr>
          <p:nvPr/>
        </p:nvCxnSpPr>
        <p:spPr>
          <a:xfrm flipV="1">
            <a:off x="5243513" y="4472009"/>
            <a:ext cx="1228725" cy="1524043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189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0269D423-CB56-6F4B-8243-0A550CB9ED5C}"/>
              </a:ext>
            </a:extLst>
          </p:cNvPr>
          <p:cNvSpPr/>
          <p:nvPr/>
        </p:nvSpPr>
        <p:spPr>
          <a:xfrm>
            <a:off x="1108711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815a8</a:t>
            </a:r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BB252955-2566-424D-B336-32AFE3F5A092}"/>
              </a:ext>
            </a:extLst>
          </p:cNvPr>
          <p:cNvSpPr/>
          <p:nvPr/>
        </p:nvSpPr>
        <p:spPr>
          <a:xfrm>
            <a:off x="3032764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720b2</a:t>
            </a: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4899663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e6693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F2D3DD8B-B446-E342-8B5B-DF469382AF9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114551" y="2037415"/>
            <a:ext cx="885824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5C76ED5-F4A1-3546-A82B-71637F608C4E}"/>
              </a:ext>
            </a:extLst>
          </p:cNvPr>
          <p:cNvCxnSpPr>
            <a:cxnSpLocks/>
          </p:cNvCxnSpPr>
          <p:nvPr/>
        </p:nvCxnSpPr>
        <p:spPr>
          <a:xfrm>
            <a:off x="3995749" y="2032647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4899663" y="971561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3579031" y="2703221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5407357" y="1428761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23E133BB-E14F-C546-992D-83BD76169034}"/>
              </a:ext>
            </a:extLst>
          </p:cNvPr>
          <p:cNvCxnSpPr>
            <a:cxnSpLocks/>
          </p:cNvCxnSpPr>
          <p:nvPr/>
        </p:nvCxnSpPr>
        <p:spPr>
          <a:xfrm flipH="1">
            <a:off x="4672015" y="2925161"/>
            <a:ext cx="256235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fgeronde rechthoek 14">
            <a:extLst>
              <a:ext uri="{FF2B5EF4-FFF2-40B4-BE49-F238E27FC236}">
                <a16:creationId xmlns:a16="http://schemas.microsoft.com/office/drawing/2014/main" id="{CD9B0D12-6105-D24A-8D42-29F68B58BA7C}"/>
              </a:ext>
            </a:extLst>
          </p:cNvPr>
          <p:cNvSpPr/>
          <p:nvPr/>
        </p:nvSpPr>
        <p:spPr>
          <a:xfrm>
            <a:off x="4904427" y="2703221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dev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2196DF81-FF15-FF4D-B445-F0705DF4EB0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02585" y="2390792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fgeronde rechthoek 19">
            <a:extLst>
              <a:ext uri="{FF2B5EF4-FFF2-40B4-BE49-F238E27FC236}">
                <a16:creationId xmlns:a16="http://schemas.microsoft.com/office/drawing/2014/main" id="{374A8C52-654B-9E41-A895-0025DBAB190B}"/>
              </a:ext>
            </a:extLst>
          </p:cNvPr>
          <p:cNvSpPr/>
          <p:nvPr/>
        </p:nvSpPr>
        <p:spPr>
          <a:xfrm>
            <a:off x="4899659" y="3484278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bugFix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3E2CECA2-6676-6440-AF56-F832FC9474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97817" y="3171849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CC99C266-3FA2-A945-9E33-72F9BA6B53D7}"/>
              </a:ext>
            </a:extLst>
          </p:cNvPr>
          <p:cNvSpPr txBox="1"/>
          <p:nvPr/>
        </p:nvSpPr>
        <p:spPr>
          <a:xfrm>
            <a:off x="6472238" y="4178629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Remark: HEAD points at dev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F7674E1B-25E2-7340-95EA-3B62FAF1C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11" y="5423563"/>
            <a:ext cx="10312400" cy="1130300"/>
          </a:xfrm>
          <a:prstGeom prst="rect">
            <a:avLst/>
          </a:prstGeom>
        </p:spPr>
      </p:pic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F440B614-A9F8-9043-AD95-8A259DC13FB6}"/>
              </a:ext>
            </a:extLst>
          </p:cNvPr>
          <p:cNvCxnSpPr>
            <a:cxnSpLocks/>
          </p:cNvCxnSpPr>
          <p:nvPr/>
        </p:nvCxnSpPr>
        <p:spPr>
          <a:xfrm flipV="1">
            <a:off x="5243513" y="4472009"/>
            <a:ext cx="1228725" cy="1524043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662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0269D423-CB56-6F4B-8243-0A550CB9ED5C}"/>
              </a:ext>
            </a:extLst>
          </p:cNvPr>
          <p:cNvSpPr/>
          <p:nvPr/>
        </p:nvSpPr>
        <p:spPr>
          <a:xfrm>
            <a:off x="1108711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815a8</a:t>
            </a:r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BB252955-2566-424D-B336-32AFE3F5A092}"/>
              </a:ext>
            </a:extLst>
          </p:cNvPr>
          <p:cNvSpPr/>
          <p:nvPr/>
        </p:nvSpPr>
        <p:spPr>
          <a:xfrm>
            <a:off x="3032764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720b2</a:t>
            </a: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4899663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e6693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F2D3DD8B-B446-E342-8B5B-DF469382AF9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114551" y="2037415"/>
            <a:ext cx="885824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5C76ED5-F4A1-3546-A82B-71637F608C4E}"/>
              </a:ext>
            </a:extLst>
          </p:cNvPr>
          <p:cNvCxnSpPr>
            <a:cxnSpLocks/>
          </p:cNvCxnSpPr>
          <p:nvPr/>
        </p:nvCxnSpPr>
        <p:spPr>
          <a:xfrm>
            <a:off x="3995749" y="2032647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4899663" y="971561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6936626" y="3503331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5407357" y="1428761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fgeronde rechthoek 14">
            <a:extLst>
              <a:ext uri="{FF2B5EF4-FFF2-40B4-BE49-F238E27FC236}">
                <a16:creationId xmlns:a16="http://schemas.microsoft.com/office/drawing/2014/main" id="{CD9B0D12-6105-D24A-8D42-29F68B58BA7C}"/>
              </a:ext>
            </a:extLst>
          </p:cNvPr>
          <p:cNvSpPr/>
          <p:nvPr/>
        </p:nvSpPr>
        <p:spPr>
          <a:xfrm>
            <a:off x="6918988" y="2703221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dev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2196DF81-FF15-FF4D-B445-F0705DF4EB0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17146" y="2390792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fgeronde rechthoek 19">
            <a:extLst>
              <a:ext uri="{FF2B5EF4-FFF2-40B4-BE49-F238E27FC236}">
                <a16:creationId xmlns:a16="http://schemas.microsoft.com/office/drawing/2014/main" id="{374A8C52-654B-9E41-A895-0025DBAB190B}"/>
              </a:ext>
            </a:extLst>
          </p:cNvPr>
          <p:cNvSpPr/>
          <p:nvPr/>
        </p:nvSpPr>
        <p:spPr>
          <a:xfrm>
            <a:off x="4899659" y="2712746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bugFix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3E2CECA2-6676-6440-AF56-F832FC9474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97817" y="2400317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fgeronde rechthoek 17">
            <a:extLst>
              <a:ext uri="{FF2B5EF4-FFF2-40B4-BE49-F238E27FC236}">
                <a16:creationId xmlns:a16="http://schemas.microsoft.com/office/drawing/2014/main" id="{E70858A3-FCEB-A345-B3E0-8D7923301538}"/>
              </a:ext>
            </a:extLst>
          </p:cNvPr>
          <p:cNvSpPr/>
          <p:nvPr/>
        </p:nvSpPr>
        <p:spPr>
          <a:xfrm>
            <a:off x="6823731" y="1689750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d166c</a:t>
            </a:r>
          </a:p>
        </p:txBody>
      </p: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C1CDB4C2-599A-7F4C-B4F3-AD330DFDD598}"/>
              </a:ext>
            </a:extLst>
          </p:cNvPr>
          <p:cNvCxnSpPr>
            <a:cxnSpLocks/>
          </p:cNvCxnSpPr>
          <p:nvPr/>
        </p:nvCxnSpPr>
        <p:spPr>
          <a:xfrm>
            <a:off x="5919817" y="2027882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AD71D5EF-5E03-D049-B5F4-5B6765BC5D9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12378" y="3171850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Afbeelding 2">
            <a:extLst>
              <a:ext uri="{FF2B5EF4-FFF2-40B4-BE49-F238E27FC236}">
                <a16:creationId xmlns:a16="http://schemas.microsoft.com/office/drawing/2014/main" id="{78641100-69CF-954B-A9CB-22E061AC6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4832353"/>
            <a:ext cx="68961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70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0269D423-CB56-6F4B-8243-0A550CB9ED5C}"/>
              </a:ext>
            </a:extLst>
          </p:cNvPr>
          <p:cNvSpPr/>
          <p:nvPr/>
        </p:nvSpPr>
        <p:spPr>
          <a:xfrm>
            <a:off x="1108711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815a8</a:t>
            </a:r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BB252955-2566-424D-B336-32AFE3F5A092}"/>
              </a:ext>
            </a:extLst>
          </p:cNvPr>
          <p:cNvSpPr/>
          <p:nvPr/>
        </p:nvSpPr>
        <p:spPr>
          <a:xfrm>
            <a:off x="3032764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720b2</a:t>
            </a: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4899663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e6693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F2D3DD8B-B446-E342-8B5B-DF469382AF9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114551" y="2037415"/>
            <a:ext cx="885824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5C76ED5-F4A1-3546-A82B-71637F608C4E}"/>
              </a:ext>
            </a:extLst>
          </p:cNvPr>
          <p:cNvCxnSpPr>
            <a:cxnSpLocks/>
          </p:cNvCxnSpPr>
          <p:nvPr/>
        </p:nvCxnSpPr>
        <p:spPr>
          <a:xfrm>
            <a:off x="3995749" y="2032647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6795166" y="855046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8079620" y="850584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7302860" y="1355110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fgeronde rechthoek 14">
            <a:extLst>
              <a:ext uri="{FF2B5EF4-FFF2-40B4-BE49-F238E27FC236}">
                <a16:creationId xmlns:a16="http://schemas.microsoft.com/office/drawing/2014/main" id="{CD9B0D12-6105-D24A-8D42-29F68B58BA7C}"/>
              </a:ext>
            </a:extLst>
          </p:cNvPr>
          <p:cNvSpPr/>
          <p:nvPr/>
        </p:nvSpPr>
        <p:spPr>
          <a:xfrm>
            <a:off x="6918988" y="3617621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dev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2196DF81-FF15-FF4D-B445-F0705DF4EB0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17146" y="3305192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fgeronde rechthoek 19">
            <a:extLst>
              <a:ext uri="{FF2B5EF4-FFF2-40B4-BE49-F238E27FC236}">
                <a16:creationId xmlns:a16="http://schemas.microsoft.com/office/drawing/2014/main" id="{374A8C52-654B-9E41-A895-0025DBAB190B}"/>
              </a:ext>
            </a:extLst>
          </p:cNvPr>
          <p:cNvSpPr/>
          <p:nvPr/>
        </p:nvSpPr>
        <p:spPr>
          <a:xfrm>
            <a:off x="4899659" y="2712746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bugFix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3E2CECA2-6676-6440-AF56-F832FC9474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97817" y="2400317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fgeronde rechthoek 17">
            <a:extLst>
              <a:ext uri="{FF2B5EF4-FFF2-40B4-BE49-F238E27FC236}">
                <a16:creationId xmlns:a16="http://schemas.microsoft.com/office/drawing/2014/main" id="{E70858A3-FCEB-A345-B3E0-8D7923301538}"/>
              </a:ext>
            </a:extLst>
          </p:cNvPr>
          <p:cNvSpPr/>
          <p:nvPr/>
        </p:nvSpPr>
        <p:spPr>
          <a:xfrm>
            <a:off x="6823731" y="2604150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d166c</a:t>
            </a:r>
          </a:p>
        </p:txBody>
      </p: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C1CDB4C2-599A-7F4C-B4F3-AD330DFDD598}"/>
              </a:ext>
            </a:extLst>
          </p:cNvPr>
          <p:cNvCxnSpPr>
            <a:cxnSpLocks/>
          </p:cNvCxnSpPr>
          <p:nvPr/>
        </p:nvCxnSpPr>
        <p:spPr>
          <a:xfrm>
            <a:off x="5919817" y="2027882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Afbeelding 6">
            <a:extLst>
              <a:ext uri="{FF2B5EF4-FFF2-40B4-BE49-F238E27FC236}">
                <a16:creationId xmlns:a16="http://schemas.microsoft.com/office/drawing/2014/main" id="{12549B62-A9EC-E44C-8C83-AEE086768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" y="4121165"/>
            <a:ext cx="7035800" cy="2730500"/>
          </a:xfrm>
          <a:prstGeom prst="rect">
            <a:avLst/>
          </a:prstGeom>
        </p:spPr>
      </p:pic>
      <p:sp>
        <p:nvSpPr>
          <p:cNvPr id="22" name="Afgeronde rechthoek 21">
            <a:extLst>
              <a:ext uri="{FF2B5EF4-FFF2-40B4-BE49-F238E27FC236}">
                <a16:creationId xmlns:a16="http://schemas.microsoft.com/office/drawing/2014/main" id="{4DDD9F57-3013-9340-B6D4-16A1E1A8D508}"/>
              </a:ext>
            </a:extLst>
          </p:cNvPr>
          <p:cNvSpPr/>
          <p:nvPr/>
        </p:nvSpPr>
        <p:spPr>
          <a:xfrm>
            <a:off x="6823731" y="1650392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1449B</a:t>
            </a:r>
          </a:p>
        </p:txBody>
      </p: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E7ABD026-B58D-C54B-8DFE-B46FCF30EA05}"/>
              </a:ext>
            </a:extLst>
          </p:cNvPr>
          <p:cNvCxnSpPr>
            <a:cxnSpLocks/>
          </p:cNvCxnSpPr>
          <p:nvPr/>
        </p:nvCxnSpPr>
        <p:spPr>
          <a:xfrm>
            <a:off x="5919817" y="2336192"/>
            <a:ext cx="874367" cy="338146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6F819123-B6A5-F24B-84AA-5730468688E6}"/>
              </a:ext>
            </a:extLst>
          </p:cNvPr>
          <p:cNvCxnSpPr>
            <a:cxnSpLocks/>
          </p:cNvCxnSpPr>
          <p:nvPr/>
        </p:nvCxnSpPr>
        <p:spPr>
          <a:xfrm>
            <a:off x="7792431" y="1093196"/>
            <a:ext cx="264793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068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0269D423-CB56-6F4B-8243-0A550CB9ED5C}"/>
              </a:ext>
            </a:extLst>
          </p:cNvPr>
          <p:cNvSpPr/>
          <p:nvPr/>
        </p:nvSpPr>
        <p:spPr>
          <a:xfrm>
            <a:off x="365756" y="8563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815a8</a:t>
            </a:r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BB252955-2566-424D-B336-32AFE3F5A092}"/>
              </a:ext>
            </a:extLst>
          </p:cNvPr>
          <p:cNvSpPr/>
          <p:nvPr/>
        </p:nvSpPr>
        <p:spPr>
          <a:xfrm>
            <a:off x="2289809" y="8563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720b2</a:t>
            </a: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4156708" y="8563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e6693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F2D3DD8B-B446-E342-8B5B-DF469382AF9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371596" y="1199215"/>
            <a:ext cx="885824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5C76ED5-F4A1-3546-A82B-71637F608C4E}"/>
              </a:ext>
            </a:extLst>
          </p:cNvPr>
          <p:cNvCxnSpPr>
            <a:cxnSpLocks/>
          </p:cNvCxnSpPr>
          <p:nvPr/>
        </p:nvCxnSpPr>
        <p:spPr>
          <a:xfrm>
            <a:off x="3252794" y="1194447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7752433" y="47326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9036887" y="42864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8260127" y="547390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fgeronde rechthoek 14">
            <a:extLst>
              <a:ext uri="{FF2B5EF4-FFF2-40B4-BE49-F238E27FC236}">
                <a16:creationId xmlns:a16="http://schemas.microsoft.com/office/drawing/2014/main" id="{CD9B0D12-6105-D24A-8D42-29F68B58BA7C}"/>
              </a:ext>
            </a:extLst>
          </p:cNvPr>
          <p:cNvSpPr/>
          <p:nvPr/>
        </p:nvSpPr>
        <p:spPr>
          <a:xfrm>
            <a:off x="7804813" y="2703221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dev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2196DF81-FF15-FF4D-B445-F0705DF4EB0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02971" y="2390792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fgeronde rechthoek 19">
            <a:extLst>
              <a:ext uri="{FF2B5EF4-FFF2-40B4-BE49-F238E27FC236}">
                <a16:creationId xmlns:a16="http://schemas.microsoft.com/office/drawing/2014/main" id="{374A8C52-654B-9E41-A895-0025DBAB190B}"/>
              </a:ext>
            </a:extLst>
          </p:cNvPr>
          <p:cNvSpPr/>
          <p:nvPr/>
        </p:nvSpPr>
        <p:spPr>
          <a:xfrm>
            <a:off x="4156704" y="1874546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bugFix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3E2CECA2-6676-6440-AF56-F832FC9474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54862" y="1562117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fgeronde rechthoek 17">
            <a:extLst>
              <a:ext uri="{FF2B5EF4-FFF2-40B4-BE49-F238E27FC236}">
                <a16:creationId xmlns:a16="http://schemas.microsoft.com/office/drawing/2014/main" id="{E70858A3-FCEB-A345-B3E0-8D7923301538}"/>
              </a:ext>
            </a:extLst>
          </p:cNvPr>
          <p:cNvSpPr/>
          <p:nvPr/>
        </p:nvSpPr>
        <p:spPr>
          <a:xfrm>
            <a:off x="6080776" y="1689750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d166c</a:t>
            </a:r>
          </a:p>
        </p:txBody>
      </p: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C1CDB4C2-599A-7F4C-B4F3-AD330DFDD598}"/>
              </a:ext>
            </a:extLst>
          </p:cNvPr>
          <p:cNvCxnSpPr>
            <a:cxnSpLocks/>
          </p:cNvCxnSpPr>
          <p:nvPr/>
        </p:nvCxnSpPr>
        <p:spPr>
          <a:xfrm>
            <a:off x="5176862" y="1189682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geronde rechthoek 21">
            <a:extLst>
              <a:ext uri="{FF2B5EF4-FFF2-40B4-BE49-F238E27FC236}">
                <a16:creationId xmlns:a16="http://schemas.microsoft.com/office/drawing/2014/main" id="{4DDD9F57-3013-9340-B6D4-16A1E1A8D508}"/>
              </a:ext>
            </a:extLst>
          </p:cNvPr>
          <p:cNvSpPr/>
          <p:nvPr/>
        </p:nvSpPr>
        <p:spPr>
          <a:xfrm>
            <a:off x="6080776" y="842672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1449B</a:t>
            </a:r>
          </a:p>
        </p:txBody>
      </p: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E7ABD026-B58D-C54B-8DFE-B46FCF30EA05}"/>
              </a:ext>
            </a:extLst>
          </p:cNvPr>
          <p:cNvCxnSpPr>
            <a:cxnSpLocks/>
          </p:cNvCxnSpPr>
          <p:nvPr/>
        </p:nvCxnSpPr>
        <p:spPr>
          <a:xfrm>
            <a:off x="5175869" y="1506874"/>
            <a:ext cx="862024" cy="512468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6F819123-B6A5-F24B-84AA-5730468688E6}"/>
              </a:ext>
            </a:extLst>
          </p:cNvPr>
          <p:cNvCxnSpPr>
            <a:cxnSpLocks/>
          </p:cNvCxnSpPr>
          <p:nvPr/>
        </p:nvCxnSpPr>
        <p:spPr>
          <a:xfrm>
            <a:off x="8749698" y="285476"/>
            <a:ext cx="264793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fgeronde rechthoek 22">
            <a:extLst>
              <a:ext uri="{FF2B5EF4-FFF2-40B4-BE49-F238E27FC236}">
                <a16:creationId xmlns:a16="http://schemas.microsoft.com/office/drawing/2014/main" id="{4249B951-9D2F-C54E-BE23-35EAF6B082E1}"/>
              </a:ext>
            </a:extLst>
          </p:cNvPr>
          <p:cNvSpPr/>
          <p:nvPr/>
        </p:nvSpPr>
        <p:spPr>
          <a:xfrm>
            <a:off x="7776236" y="1684982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38421</a:t>
            </a:r>
          </a:p>
        </p:txBody>
      </p: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87D5029D-D542-1A4E-A2C8-7379C5C35EB8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086616" y="2023114"/>
            <a:ext cx="661055" cy="9536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fgeronde rechthoek 26">
            <a:extLst>
              <a:ext uri="{FF2B5EF4-FFF2-40B4-BE49-F238E27FC236}">
                <a16:creationId xmlns:a16="http://schemas.microsoft.com/office/drawing/2014/main" id="{AF856EAC-47BD-A247-A7EE-937D44327792}"/>
              </a:ext>
            </a:extLst>
          </p:cNvPr>
          <p:cNvSpPr/>
          <p:nvPr/>
        </p:nvSpPr>
        <p:spPr>
          <a:xfrm>
            <a:off x="7776236" y="837904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162ef</a:t>
            </a: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67FB4EFC-EB9A-1F41-B723-55393ED7EA6A}"/>
              </a:ext>
            </a:extLst>
          </p:cNvPr>
          <p:cNvCxnSpPr>
            <a:cxnSpLocks/>
          </p:cNvCxnSpPr>
          <p:nvPr/>
        </p:nvCxnSpPr>
        <p:spPr>
          <a:xfrm flipV="1">
            <a:off x="7100898" y="1176036"/>
            <a:ext cx="661055" cy="9536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66035942-021C-A249-8B43-38B148920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2377"/>
            <a:ext cx="5219700" cy="1320800"/>
          </a:xfrm>
          <a:prstGeom prst="rect">
            <a:avLst/>
          </a:prstGeom>
        </p:spPr>
      </p:pic>
      <p:pic>
        <p:nvPicPr>
          <p:cNvPr id="30" name="Afbeelding 29">
            <a:extLst>
              <a:ext uri="{FF2B5EF4-FFF2-40B4-BE49-F238E27FC236}">
                <a16:creationId xmlns:a16="http://schemas.microsoft.com/office/drawing/2014/main" id="{BA1D071A-FCF6-2A40-AA49-FA2075FCC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523" y="5114317"/>
            <a:ext cx="5524500" cy="1473200"/>
          </a:xfrm>
          <a:prstGeom prst="rect">
            <a:avLst/>
          </a:prstGeom>
        </p:spPr>
      </p:pic>
      <p:pic>
        <p:nvPicPr>
          <p:cNvPr id="32" name="Afbeelding 31">
            <a:extLst>
              <a:ext uri="{FF2B5EF4-FFF2-40B4-BE49-F238E27FC236}">
                <a16:creationId xmlns:a16="http://schemas.microsoft.com/office/drawing/2014/main" id="{706DC7EC-19EF-AE46-BF11-EB4787A47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150" y="3533176"/>
            <a:ext cx="5245100" cy="1308100"/>
          </a:xfrm>
          <a:prstGeom prst="rect">
            <a:avLst/>
          </a:prstGeom>
        </p:spPr>
      </p:pic>
      <p:cxnSp>
        <p:nvCxnSpPr>
          <p:cNvPr id="33" name="Rechte verbindingslijn met pijl 32">
            <a:extLst>
              <a:ext uri="{FF2B5EF4-FFF2-40B4-BE49-F238E27FC236}">
                <a16:creationId xmlns:a16="http://schemas.microsoft.com/office/drawing/2014/main" id="{DC658D21-0130-814B-8EE7-0F537AC68932}"/>
              </a:ext>
            </a:extLst>
          </p:cNvPr>
          <p:cNvCxnSpPr>
            <a:cxnSpLocks/>
          </p:cNvCxnSpPr>
          <p:nvPr/>
        </p:nvCxnSpPr>
        <p:spPr>
          <a:xfrm>
            <a:off x="8782076" y="2295281"/>
            <a:ext cx="876274" cy="1046749"/>
          </a:xfrm>
          <a:prstGeom prst="straightConnector1">
            <a:avLst/>
          </a:prstGeom>
          <a:ln w="50800">
            <a:solidFill>
              <a:schemeClr val="bg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6E21C9D5-3C86-E74C-B218-CACD249A5C67}"/>
              </a:ext>
            </a:extLst>
          </p:cNvPr>
          <p:cNvCxnSpPr>
            <a:cxnSpLocks/>
          </p:cNvCxnSpPr>
          <p:nvPr/>
        </p:nvCxnSpPr>
        <p:spPr>
          <a:xfrm flipH="1">
            <a:off x="5176831" y="1489766"/>
            <a:ext cx="2599405" cy="2043410"/>
          </a:xfrm>
          <a:prstGeom prst="straightConnector1">
            <a:avLst/>
          </a:prstGeom>
          <a:ln w="50800">
            <a:solidFill>
              <a:schemeClr val="bg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919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0269D423-CB56-6F4B-8243-0A550CB9ED5C}"/>
              </a:ext>
            </a:extLst>
          </p:cNvPr>
          <p:cNvSpPr/>
          <p:nvPr/>
        </p:nvSpPr>
        <p:spPr>
          <a:xfrm>
            <a:off x="365756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815a8</a:t>
            </a:r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BB252955-2566-424D-B336-32AFE3F5A092}"/>
              </a:ext>
            </a:extLst>
          </p:cNvPr>
          <p:cNvSpPr/>
          <p:nvPr/>
        </p:nvSpPr>
        <p:spPr>
          <a:xfrm>
            <a:off x="2289809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720b2</a:t>
            </a: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4156708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e6693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F2D3DD8B-B446-E342-8B5B-DF469382AF9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371596" y="2037415"/>
            <a:ext cx="885824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5C76ED5-F4A1-3546-A82B-71637F608C4E}"/>
              </a:ext>
            </a:extLst>
          </p:cNvPr>
          <p:cNvCxnSpPr>
            <a:cxnSpLocks/>
          </p:cNvCxnSpPr>
          <p:nvPr/>
        </p:nvCxnSpPr>
        <p:spPr>
          <a:xfrm>
            <a:off x="3252794" y="2032647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9466941" y="890300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10751395" y="885838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9974635" y="1390364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fgeronde rechthoek 19">
            <a:extLst>
              <a:ext uri="{FF2B5EF4-FFF2-40B4-BE49-F238E27FC236}">
                <a16:creationId xmlns:a16="http://schemas.microsoft.com/office/drawing/2014/main" id="{374A8C52-654B-9E41-A895-0025DBAB190B}"/>
              </a:ext>
            </a:extLst>
          </p:cNvPr>
          <p:cNvSpPr/>
          <p:nvPr/>
        </p:nvSpPr>
        <p:spPr>
          <a:xfrm>
            <a:off x="4156704" y="2712746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bugFix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3E2CECA2-6676-6440-AF56-F832FC9474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54862" y="2400317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C1CDB4C2-599A-7F4C-B4F3-AD330DFDD598}"/>
              </a:ext>
            </a:extLst>
          </p:cNvPr>
          <p:cNvCxnSpPr>
            <a:cxnSpLocks/>
          </p:cNvCxnSpPr>
          <p:nvPr/>
        </p:nvCxnSpPr>
        <p:spPr>
          <a:xfrm>
            <a:off x="5176862" y="2027882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geronde rechthoek 21">
            <a:extLst>
              <a:ext uri="{FF2B5EF4-FFF2-40B4-BE49-F238E27FC236}">
                <a16:creationId xmlns:a16="http://schemas.microsoft.com/office/drawing/2014/main" id="{4DDD9F57-3013-9340-B6D4-16A1E1A8D508}"/>
              </a:ext>
            </a:extLst>
          </p:cNvPr>
          <p:cNvSpPr/>
          <p:nvPr/>
        </p:nvSpPr>
        <p:spPr>
          <a:xfrm>
            <a:off x="6080776" y="1685646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1449B</a:t>
            </a:r>
          </a:p>
        </p:txBody>
      </p: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6F819123-B6A5-F24B-84AA-5730468688E6}"/>
              </a:ext>
            </a:extLst>
          </p:cNvPr>
          <p:cNvCxnSpPr>
            <a:cxnSpLocks/>
          </p:cNvCxnSpPr>
          <p:nvPr/>
        </p:nvCxnSpPr>
        <p:spPr>
          <a:xfrm>
            <a:off x="10464206" y="1128450"/>
            <a:ext cx="264793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fgeronde rechthoek 26">
            <a:extLst>
              <a:ext uri="{FF2B5EF4-FFF2-40B4-BE49-F238E27FC236}">
                <a16:creationId xmlns:a16="http://schemas.microsoft.com/office/drawing/2014/main" id="{AF856EAC-47BD-A247-A7EE-937D44327792}"/>
              </a:ext>
            </a:extLst>
          </p:cNvPr>
          <p:cNvSpPr/>
          <p:nvPr/>
        </p:nvSpPr>
        <p:spPr>
          <a:xfrm>
            <a:off x="7776236" y="1680878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162ef</a:t>
            </a: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67FB4EFC-EB9A-1F41-B723-55393ED7EA6A}"/>
              </a:ext>
            </a:extLst>
          </p:cNvPr>
          <p:cNvCxnSpPr>
            <a:cxnSpLocks/>
          </p:cNvCxnSpPr>
          <p:nvPr/>
        </p:nvCxnSpPr>
        <p:spPr>
          <a:xfrm flipV="1">
            <a:off x="7100898" y="2019010"/>
            <a:ext cx="661055" cy="9536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fgeronde rechthoek 28">
            <a:extLst>
              <a:ext uri="{FF2B5EF4-FFF2-40B4-BE49-F238E27FC236}">
                <a16:creationId xmlns:a16="http://schemas.microsoft.com/office/drawing/2014/main" id="{7784A3E2-AA30-E142-9B9C-E0DEAFF9A809}"/>
              </a:ext>
            </a:extLst>
          </p:cNvPr>
          <p:cNvSpPr/>
          <p:nvPr/>
        </p:nvSpPr>
        <p:spPr>
          <a:xfrm>
            <a:off x="9500269" y="1676110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91901</a:t>
            </a:r>
          </a:p>
        </p:txBody>
      </p: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FFE4F5F9-36CE-774C-93F8-C8B665AB0ED7}"/>
              </a:ext>
            </a:extLst>
          </p:cNvPr>
          <p:cNvCxnSpPr>
            <a:cxnSpLocks/>
          </p:cNvCxnSpPr>
          <p:nvPr/>
        </p:nvCxnSpPr>
        <p:spPr>
          <a:xfrm flipV="1">
            <a:off x="8824931" y="2014242"/>
            <a:ext cx="661055" cy="9536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fgeronde rechthoek 33">
            <a:extLst>
              <a:ext uri="{FF2B5EF4-FFF2-40B4-BE49-F238E27FC236}">
                <a16:creationId xmlns:a16="http://schemas.microsoft.com/office/drawing/2014/main" id="{6567251F-70CE-5E48-893B-E25F3604CECB}"/>
              </a:ext>
            </a:extLst>
          </p:cNvPr>
          <p:cNvSpPr/>
          <p:nvPr/>
        </p:nvSpPr>
        <p:spPr>
          <a:xfrm>
            <a:off x="7798452" y="3638254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dev</a:t>
            </a:r>
          </a:p>
        </p:txBody>
      </p:sp>
      <p:cxnSp>
        <p:nvCxnSpPr>
          <p:cNvPr id="36" name="Rechte verbindingslijn met pijl 35">
            <a:extLst>
              <a:ext uri="{FF2B5EF4-FFF2-40B4-BE49-F238E27FC236}">
                <a16:creationId xmlns:a16="http://schemas.microsoft.com/office/drawing/2014/main" id="{4D970A63-8478-6B46-9A76-0B410736A0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296610" y="3325825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Afbeelding 6">
            <a:extLst>
              <a:ext uri="{FF2B5EF4-FFF2-40B4-BE49-F238E27FC236}">
                <a16:creationId xmlns:a16="http://schemas.microsoft.com/office/drawing/2014/main" id="{8CEB2CC3-5B5D-4C4E-8BB2-CD39350E6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77" y="4075993"/>
            <a:ext cx="6502400" cy="2789238"/>
          </a:xfrm>
          <a:prstGeom prst="rect">
            <a:avLst/>
          </a:prstGeom>
        </p:spPr>
      </p:pic>
      <p:sp>
        <p:nvSpPr>
          <p:cNvPr id="37" name="Afgeronde rechthoek 36">
            <a:extLst>
              <a:ext uri="{FF2B5EF4-FFF2-40B4-BE49-F238E27FC236}">
                <a16:creationId xmlns:a16="http://schemas.microsoft.com/office/drawing/2014/main" id="{BEC29E68-67D5-4C40-B271-C096319384CA}"/>
              </a:ext>
            </a:extLst>
          </p:cNvPr>
          <p:cNvSpPr/>
          <p:nvPr/>
        </p:nvSpPr>
        <p:spPr>
          <a:xfrm>
            <a:off x="6080776" y="2618452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d166c</a:t>
            </a:r>
          </a:p>
        </p:txBody>
      </p: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C3B6A9F0-247F-8B42-85EE-600A33D84238}"/>
              </a:ext>
            </a:extLst>
          </p:cNvPr>
          <p:cNvCxnSpPr>
            <a:cxnSpLocks/>
          </p:cNvCxnSpPr>
          <p:nvPr/>
        </p:nvCxnSpPr>
        <p:spPr>
          <a:xfrm>
            <a:off x="5176862" y="2361910"/>
            <a:ext cx="875349" cy="594674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fgeronde rechthoek 38">
            <a:extLst>
              <a:ext uri="{FF2B5EF4-FFF2-40B4-BE49-F238E27FC236}">
                <a16:creationId xmlns:a16="http://schemas.microsoft.com/office/drawing/2014/main" id="{ECAE730C-CBEE-B644-B158-CC981D340B6E}"/>
              </a:ext>
            </a:extLst>
          </p:cNvPr>
          <p:cNvSpPr/>
          <p:nvPr/>
        </p:nvSpPr>
        <p:spPr>
          <a:xfrm>
            <a:off x="7776236" y="2613684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38421</a:t>
            </a:r>
          </a:p>
        </p:txBody>
      </p:sp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BE7298D5-F6DC-CB42-8505-77C41FDDCC60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7086616" y="2951816"/>
            <a:ext cx="661055" cy="9536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>
            <a:extLst>
              <a:ext uri="{FF2B5EF4-FFF2-40B4-BE49-F238E27FC236}">
                <a16:creationId xmlns:a16="http://schemas.microsoft.com/office/drawing/2014/main" id="{0DCE6C62-3498-5C4F-8658-7EED7EE5D60D}"/>
              </a:ext>
            </a:extLst>
          </p:cNvPr>
          <p:cNvCxnSpPr>
            <a:cxnSpLocks/>
          </p:cNvCxnSpPr>
          <p:nvPr/>
        </p:nvCxnSpPr>
        <p:spPr>
          <a:xfrm flipV="1">
            <a:off x="8796359" y="2337929"/>
            <a:ext cx="703910" cy="623423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566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0269D423-CB56-6F4B-8243-0A550CB9ED5C}"/>
              </a:ext>
            </a:extLst>
          </p:cNvPr>
          <p:cNvSpPr/>
          <p:nvPr/>
        </p:nvSpPr>
        <p:spPr>
          <a:xfrm>
            <a:off x="365756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815a8</a:t>
            </a:r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BB252955-2566-424D-B336-32AFE3F5A092}"/>
              </a:ext>
            </a:extLst>
          </p:cNvPr>
          <p:cNvSpPr/>
          <p:nvPr/>
        </p:nvSpPr>
        <p:spPr>
          <a:xfrm>
            <a:off x="2289809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720b2</a:t>
            </a:r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4156708" y="1694515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e6693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F2D3DD8B-B446-E342-8B5B-DF469382AF9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371596" y="2037415"/>
            <a:ext cx="885824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5C76ED5-F4A1-3546-A82B-71637F608C4E}"/>
              </a:ext>
            </a:extLst>
          </p:cNvPr>
          <p:cNvCxnSpPr>
            <a:cxnSpLocks/>
          </p:cNvCxnSpPr>
          <p:nvPr/>
        </p:nvCxnSpPr>
        <p:spPr>
          <a:xfrm>
            <a:off x="3252794" y="2032647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9466941" y="890300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10751395" y="885838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9974635" y="1390364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fgeronde rechthoek 19">
            <a:extLst>
              <a:ext uri="{FF2B5EF4-FFF2-40B4-BE49-F238E27FC236}">
                <a16:creationId xmlns:a16="http://schemas.microsoft.com/office/drawing/2014/main" id="{374A8C52-654B-9E41-A895-0025DBAB190B}"/>
              </a:ext>
            </a:extLst>
          </p:cNvPr>
          <p:cNvSpPr/>
          <p:nvPr/>
        </p:nvSpPr>
        <p:spPr>
          <a:xfrm>
            <a:off x="4156704" y="2712746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bugFix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3E2CECA2-6676-6440-AF56-F832FC9474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54862" y="2400317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C1CDB4C2-599A-7F4C-B4F3-AD330DFDD598}"/>
              </a:ext>
            </a:extLst>
          </p:cNvPr>
          <p:cNvCxnSpPr>
            <a:cxnSpLocks/>
          </p:cNvCxnSpPr>
          <p:nvPr/>
        </p:nvCxnSpPr>
        <p:spPr>
          <a:xfrm>
            <a:off x="5176862" y="2027882"/>
            <a:ext cx="875349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geronde rechthoek 21">
            <a:extLst>
              <a:ext uri="{FF2B5EF4-FFF2-40B4-BE49-F238E27FC236}">
                <a16:creationId xmlns:a16="http://schemas.microsoft.com/office/drawing/2014/main" id="{4DDD9F57-3013-9340-B6D4-16A1E1A8D508}"/>
              </a:ext>
            </a:extLst>
          </p:cNvPr>
          <p:cNvSpPr/>
          <p:nvPr/>
        </p:nvSpPr>
        <p:spPr>
          <a:xfrm>
            <a:off x="6080776" y="1685646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1449B</a:t>
            </a:r>
          </a:p>
        </p:txBody>
      </p: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6F819123-B6A5-F24B-84AA-5730468688E6}"/>
              </a:ext>
            </a:extLst>
          </p:cNvPr>
          <p:cNvCxnSpPr>
            <a:cxnSpLocks/>
          </p:cNvCxnSpPr>
          <p:nvPr/>
        </p:nvCxnSpPr>
        <p:spPr>
          <a:xfrm>
            <a:off x="10464206" y="1128450"/>
            <a:ext cx="264793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fgeronde rechthoek 26">
            <a:extLst>
              <a:ext uri="{FF2B5EF4-FFF2-40B4-BE49-F238E27FC236}">
                <a16:creationId xmlns:a16="http://schemas.microsoft.com/office/drawing/2014/main" id="{AF856EAC-47BD-A247-A7EE-937D44327792}"/>
              </a:ext>
            </a:extLst>
          </p:cNvPr>
          <p:cNvSpPr/>
          <p:nvPr/>
        </p:nvSpPr>
        <p:spPr>
          <a:xfrm>
            <a:off x="7776236" y="1680878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162ef</a:t>
            </a: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67FB4EFC-EB9A-1F41-B723-55393ED7EA6A}"/>
              </a:ext>
            </a:extLst>
          </p:cNvPr>
          <p:cNvCxnSpPr>
            <a:cxnSpLocks/>
          </p:cNvCxnSpPr>
          <p:nvPr/>
        </p:nvCxnSpPr>
        <p:spPr>
          <a:xfrm flipV="1">
            <a:off x="7100898" y="2019010"/>
            <a:ext cx="661055" cy="9536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fgeronde rechthoek 28">
            <a:extLst>
              <a:ext uri="{FF2B5EF4-FFF2-40B4-BE49-F238E27FC236}">
                <a16:creationId xmlns:a16="http://schemas.microsoft.com/office/drawing/2014/main" id="{7784A3E2-AA30-E142-9B9C-E0DEAFF9A809}"/>
              </a:ext>
            </a:extLst>
          </p:cNvPr>
          <p:cNvSpPr/>
          <p:nvPr/>
        </p:nvSpPr>
        <p:spPr>
          <a:xfrm>
            <a:off x="9500269" y="1676110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91901</a:t>
            </a:r>
          </a:p>
        </p:txBody>
      </p: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FFE4F5F9-36CE-774C-93F8-C8B665AB0ED7}"/>
              </a:ext>
            </a:extLst>
          </p:cNvPr>
          <p:cNvCxnSpPr>
            <a:cxnSpLocks/>
          </p:cNvCxnSpPr>
          <p:nvPr/>
        </p:nvCxnSpPr>
        <p:spPr>
          <a:xfrm flipV="1">
            <a:off x="8824931" y="2014242"/>
            <a:ext cx="661055" cy="9536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Afbeelding 2">
            <a:extLst>
              <a:ext uri="{FF2B5EF4-FFF2-40B4-BE49-F238E27FC236}">
                <a16:creationId xmlns:a16="http://schemas.microsoft.com/office/drawing/2014/main" id="{16C5C979-59DF-A444-9173-239540619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0400"/>
            <a:ext cx="6337300" cy="2387600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5F5CECD1-BB8A-D941-A7E0-D670464DD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160" y="2214880"/>
            <a:ext cx="45212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26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7FBD9-174D-9047-B053-9AACB06EF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nl-BE" dirty="0"/>
              <a:t>Rebase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E7C9668-A763-1547-AFF8-037400D21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5342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ED52E-2630-2541-B8A3-12F43C0B7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401" y="16587"/>
            <a:ext cx="10572000" cy="730173"/>
          </a:xfrm>
        </p:spPr>
        <p:txBody>
          <a:bodyPr/>
          <a:lstStyle/>
          <a:p>
            <a:pPr algn="ctr"/>
            <a:r>
              <a:rPr lang="nl-BE" sz="4000" dirty="0"/>
              <a:t>Git lifecycle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42482B4-4AD2-3849-81CA-9DD8BBE53B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8B7FA79F-551A-CD4F-93BB-6E96CB17E653}"/>
              </a:ext>
            </a:extLst>
          </p:cNvPr>
          <p:cNvSpPr/>
          <p:nvPr/>
        </p:nvSpPr>
        <p:spPr>
          <a:xfrm>
            <a:off x="4126554" y="1052996"/>
            <a:ext cx="7730166" cy="3337560"/>
          </a:xfrm>
          <a:prstGeom prst="roundRect">
            <a:avLst/>
          </a:prstGeom>
          <a:ln w="508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ED758F8E-DDE7-1643-9CAF-E592C9FE8ACA}"/>
              </a:ext>
            </a:extLst>
          </p:cNvPr>
          <p:cNvSpPr/>
          <p:nvPr/>
        </p:nvSpPr>
        <p:spPr>
          <a:xfrm>
            <a:off x="335280" y="1127760"/>
            <a:ext cx="2731446" cy="3337560"/>
          </a:xfrm>
          <a:prstGeom prst="roundRect">
            <a:avLst/>
          </a:prstGeom>
          <a:ln w="508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C7E3BD27-2110-D340-85B8-BFC431FF7FE6}"/>
              </a:ext>
            </a:extLst>
          </p:cNvPr>
          <p:cNvSpPr/>
          <p:nvPr/>
        </p:nvSpPr>
        <p:spPr>
          <a:xfrm>
            <a:off x="4632960" y="2522630"/>
            <a:ext cx="1539239" cy="114998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Repository</a:t>
            </a:r>
          </a:p>
        </p:txBody>
      </p:sp>
      <p:sp>
        <p:nvSpPr>
          <p:cNvPr id="8" name="Blik 7">
            <a:extLst>
              <a:ext uri="{FF2B5EF4-FFF2-40B4-BE49-F238E27FC236}">
                <a16:creationId xmlns:a16="http://schemas.microsoft.com/office/drawing/2014/main" id="{7C2F6FBC-5220-0D44-8699-54A411C8B9CF}"/>
              </a:ext>
            </a:extLst>
          </p:cNvPr>
          <p:cNvSpPr/>
          <p:nvPr/>
        </p:nvSpPr>
        <p:spPr>
          <a:xfrm>
            <a:off x="609600" y="2095463"/>
            <a:ext cx="2206672" cy="1577153"/>
          </a:xfrm>
          <a:prstGeom prst="can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F5AD6AF4-5CE9-9245-A471-9DDDCC188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07" y="2510678"/>
            <a:ext cx="1869948" cy="1038860"/>
          </a:xfrm>
          <a:prstGeom prst="rect">
            <a:avLst/>
          </a:prstGeom>
        </p:spPr>
      </p:pic>
      <p:sp>
        <p:nvSpPr>
          <p:cNvPr id="11" name="Afgeronde rechthoek 10">
            <a:extLst>
              <a:ext uri="{FF2B5EF4-FFF2-40B4-BE49-F238E27FC236}">
                <a16:creationId xmlns:a16="http://schemas.microsoft.com/office/drawing/2014/main" id="{21DCEAFF-F3A5-C849-AFC0-A34B9F42F058}"/>
              </a:ext>
            </a:extLst>
          </p:cNvPr>
          <p:cNvSpPr/>
          <p:nvPr/>
        </p:nvSpPr>
        <p:spPr>
          <a:xfrm>
            <a:off x="6819901" y="3115608"/>
            <a:ext cx="922020" cy="114998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Index</a:t>
            </a:r>
          </a:p>
        </p:txBody>
      </p: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4533A619-6557-4C45-9450-090638B46EC4}"/>
              </a:ext>
            </a:extLst>
          </p:cNvPr>
          <p:cNvSpPr/>
          <p:nvPr/>
        </p:nvSpPr>
        <p:spPr>
          <a:xfrm>
            <a:off x="8336280" y="2553110"/>
            <a:ext cx="1645920" cy="114998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Workspace</a:t>
            </a:r>
          </a:p>
        </p:txBody>
      </p:sp>
      <p:sp>
        <p:nvSpPr>
          <p:cNvPr id="16" name="Boog 15">
            <a:extLst>
              <a:ext uri="{FF2B5EF4-FFF2-40B4-BE49-F238E27FC236}">
                <a16:creationId xmlns:a16="http://schemas.microsoft.com/office/drawing/2014/main" id="{FFBC6473-E871-8949-BAF3-53E26E2B98CB}"/>
              </a:ext>
            </a:extLst>
          </p:cNvPr>
          <p:cNvSpPr/>
          <p:nvPr/>
        </p:nvSpPr>
        <p:spPr>
          <a:xfrm rot="6088307">
            <a:off x="7421695" y="3007749"/>
            <a:ext cx="945402" cy="1311663"/>
          </a:xfrm>
          <a:prstGeom prst="arc">
            <a:avLst/>
          </a:prstGeom>
          <a:ln w="889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Boog 16">
            <a:extLst>
              <a:ext uri="{FF2B5EF4-FFF2-40B4-BE49-F238E27FC236}">
                <a16:creationId xmlns:a16="http://schemas.microsoft.com/office/drawing/2014/main" id="{84F2603F-D583-EF44-AA08-1028D968CDD6}"/>
              </a:ext>
            </a:extLst>
          </p:cNvPr>
          <p:cNvSpPr/>
          <p:nvPr/>
        </p:nvSpPr>
        <p:spPr>
          <a:xfrm rot="10166191">
            <a:off x="6080321" y="2929944"/>
            <a:ext cx="945402" cy="1311663"/>
          </a:xfrm>
          <a:prstGeom prst="arc">
            <a:avLst/>
          </a:prstGeom>
          <a:ln w="889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Boog 17">
            <a:extLst>
              <a:ext uri="{FF2B5EF4-FFF2-40B4-BE49-F238E27FC236}">
                <a16:creationId xmlns:a16="http://schemas.microsoft.com/office/drawing/2014/main" id="{1D564113-4CC9-5A49-A3C1-E227A2E2DC8A}"/>
              </a:ext>
            </a:extLst>
          </p:cNvPr>
          <p:cNvSpPr/>
          <p:nvPr/>
        </p:nvSpPr>
        <p:spPr>
          <a:xfrm rot="8385822">
            <a:off x="2535032" y="1561081"/>
            <a:ext cx="2526049" cy="2382114"/>
          </a:xfrm>
          <a:prstGeom prst="arc">
            <a:avLst/>
          </a:prstGeom>
          <a:ln w="889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Boog 18">
            <a:extLst>
              <a:ext uri="{FF2B5EF4-FFF2-40B4-BE49-F238E27FC236}">
                <a16:creationId xmlns:a16="http://schemas.microsoft.com/office/drawing/2014/main" id="{3E005B3A-3A4F-BF45-8601-9E436540FF10}"/>
              </a:ext>
            </a:extLst>
          </p:cNvPr>
          <p:cNvSpPr/>
          <p:nvPr/>
        </p:nvSpPr>
        <p:spPr>
          <a:xfrm rot="19161963">
            <a:off x="2438452" y="2099642"/>
            <a:ext cx="2577932" cy="2428665"/>
          </a:xfrm>
          <a:prstGeom prst="arc">
            <a:avLst/>
          </a:prstGeom>
          <a:ln w="88900">
            <a:solidFill>
              <a:schemeClr val="bg2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F504DEFD-19DB-644B-BAA5-E75EAC348CB6}"/>
              </a:ext>
            </a:extLst>
          </p:cNvPr>
          <p:cNvSpPr txBox="1"/>
          <p:nvPr/>
        </p:nvSpPr>
        <p:spPr>
          <a:xfrm>
            <a:off x="7583921" y="4390556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dirty="0"/>
              <a:t>Local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993420F9-4DA3-E941-A391-4DAB3D50367D}"/>
              </a:ext>
            </a:extLst>
          </p:cNvPr>
          <p:cNvSpPr txBox="1"/>
          <p:nvPr/>
        </p:nvSpPr>
        <p:spPr>
          <a:xfrm>
            <a:off x="1066134" y="4452797"/>
            <a:ext cx="1335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dirty="0"/>
              <a:t>Remote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4771572B-3BD2-744C-B185-ED73535F1394}"/>
              </a:ext>
            </a:extLst>
          </p:cNvPr>
          <p:cNvSpPr txBox="1"/>
          <p:nvPr/>
        </p:nvSpPr>
        <p:spPr>
          <a:xfrm>
            <a:off x="8518874" y="385767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add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E6EB37A9-4EBF-4341-9BBF-A8A3373EAC19}"/>
              </a:ext>
            </a:extLst>
          </p:cNvPr>
          <p:cNvSpPr txBox="1"/>
          <p:nvPr/>
        </p:nvSpPr>
        <p:spPr>
          <a:xfrm>
            <a:off x="5062506" y="3873404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commit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A7C36F85-9D08-4640-AEFB-E7C89157B727}"/>
              </a:ext>
            </a:extLst>
          </p:cNvPr>
          <p:cNvSpPr txBox="1"/>
          <p:nvPr/>
        </p:nvSpPr>
        <p:spPr>
          <a:xfrm>
            <a:off x="3450178" y="398057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push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31021E7F-1071-064C-BC5A-D93534C26397}"/>
              </a:ext>
            </a:extLst>
          </p:cNvPr>
          <p:cNvSpPr txBox="1"/>
          <p:nvPr/>
        </p:nvSpPr>
        <p:spPr>
          <a:xfrm>
            <a:off x="5012843" y="1448914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clone / pull</a:t>
            </a:r>
          </a:p>
        </p:txBody>
      </p:sp>
      <p:sp>
        <p:nvSpPr>
          <p:cNvPr id="30" name="Afgeronde rechthoek 29">
            <a:extLst>
              <a:ext uri="{FF2B5EF4-FFF2-40B4-BE49-F238E27FC236}">
                <a16:creationId xmlns:a16="http://schemas.microsoft.com/office/drawing/2014/main" id="{F195B92B-6ADB-A843-81B4-088D995A9F40}"/>
              </a:ext>
            </a:extLst>
          </p:cNvPr>
          <p:cNvSpPr/>
          <p:nvPr/>
        </p:nvSpPr>
        <p:spPr>
          <a:xfrm>
            <a:off x="10215590" y="2583590"/>
            <a:ext cx="1473489" cy="11499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Untracked</a:t>
            </a:r>
          </a:p>
          <a:p>
            <a:pPr algn="ctr"/>
            <a:r>
              <a:rPr lang="nl-BE" dirty="0"/>
              <a:t>Files</a:t>
            </a:r>
          </a:p>
        </p:txBody>
      </p:sp>
      <p:sp>
        <p:nvSpPr>
          <p:cNvPr id="31" name="Boog 30">
            <a:extLst>
              <a:ext uri="{FF2B5EF4-FFF2-40B4-BE49-F238E27FC236}">
                <a16:creationId xmlns:a16="http://schemas.microsoft.com/office/drawing/2014/main" id="{439A3FE7-4E84-9545-803A-C62F925E0654}"/>
              </a:ext>
            </a:extLst>
          </p:cNvPr>
          <p:cNvSpPr/>
          <p:nvPr/>
        </p:nvSpPr>
        <p:spPr>
          <a:xfrm rot="19213112">
            <a:off x="1254597" y="1499787"/>
            <a:ext cx="8087985" cy="7345929"/>
          </a:xfrm>
          <a:prstGeom prst="arc">
            <a:avLst/>
          </a:prstGeom>
          <a:ln w="88900">
            <a:solidFill>
              <a:schemeClr val="bg2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1E1F1567-BD02-1A4E-B1EC-3843F3892C65}"/>
              </a:ext>
            </a:extLst>
          </p:cNvPr>
          <p:cNvSpPr txBox="1"/>
          <p:nvPr/>
        </p:nvSpPr>
        <p:spPr>
          <a:xfrm>
            <a:off x="3367839" y="221280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fetch</a:t>
            </a:r>
          </a:p>
        </p:txBody>
      </p:sp>
    </p:spTree>
    <p:extLst>
      <p:ext uri="{BB962C8B-B14F-4D97-AF65-F5344CB8AC3E}">
        <p14:creationId xmlns:p14="http://schemas.microsoft.com/office/powerpoint/2010/main" val="1945254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8FD7E-BFD1-6642-A24C-2B1CECD48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007" y="418048"/>
            <a:ext cx="2576356" cy="434974"/>
          </a:xfrm>
        </p:spPr>
        <p:txBody>
          <a:bodyPr/>
          <a:lstStyle/>
          <a:p>
            <a:pPr algn="ctr"/>
            <a:r>
              <a:rPr lang="nl-BE" sz="2400" dirty="0"/>
              <a:t>Rebase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D48BDCB-7F76-2248-9E8E-29E312AF7F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28A2B0A-016A-334C-B0BC-0B360516D7C1}"/>
              </a:ext>
            </a:extLst>
          </p:cNvPr>
          <p:cNvSpPr txBox="1">
            <a:spLocks/>
          </p:cNvSpPr>
          <p:nvPr/>
        </p:nvSpPr>
        <p:spPr>
          <a:xfrm>
            <a:off x="6181748" y="450842"/>
            <a:ext cx="3784859" cy="43497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BE" sz="2400" dirty="0"/>
              <a:t>Next = 2 options</a:t>
            </a:r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ADB2B447-3B17-5740-B013-BEDEF802072B}"/>
              </a:ext>
            </a:extLst>
          </p:cNvPr>
          <p:cNvSpPr/>
          <p:nvPr/>
        </p:nvSpPr>
        <p:spPr>
          <a:xfrm>
            <a:off x="709075" y="1302638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C1</a:t>
            </a:r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110A24D1-E5B4-EB44-9A28-506D2C0AA64C}"/>
              </a:ext>
            </a:extLst>
          </p:cNvPr>
          <p:cNvSpPr/>
          <p:nvPr/>
        </p:nvSpPr>
        <p:spPr>
          <a:xfrm>
            <a:off x="1623475" y="1298031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C2</a:t>
            </a:r>
          </a:p>
        </p:txBody>
      </p:sp>
      <p:sp>
        <p:nvSpPr>
          <p:cNvPr id="27" name="Ovaal 26">
            <a:extLst>
              <a:ext uri="{FF2B5EF4-FFF2-40B4-BE49-F238E27FC236}">
                <a16:creationId xmlns:a16="http://schemas.microsoft.com/office/drawing/2014/main" id="{A8C05538-CCE9-AD45-A05C-73CBE502B8B9}"/>
              </a:ext>
            </a:extLst>
          </p:cNvPr>
          <p:cNvSpPr/>
          <p:nvPr/>
        </p:nvSpPr>
        <p:spPr>
          <a:xfrm>
            <a:off x="2537875" y="1282791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C3</a:t>
            </a:r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C4B8F9C5-FBEE-7148-962B-E40BCE56B33D}"/>
              </a:ext>
            </a:extLst>
          </p:cNvPr>
          <p:cNvSpPr/>
          <p:nvPr/>
        </p:nvSpPr>
        <p:spPr>
          <a:xfrm>
            <a:off x="3440700" y="1302276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C4</a:t>
            </a: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85700A3E-DDB6-7848-9B55-94A2C85815CB}"/>
              </a:ext>
            </a:extLst>
          </p:cNvPr>
          <p:cNvCxnSpPr>
            <a:stCxn id="25" idx="6"/>
            <a:endCxn id="26" idx="2"/>
          </p:cNvCxnSpPr>
          <p:nvPr/>
        </p:nvCxnSpPr>
        <p:spPr>
          <a:xfrm flipV="1">
            <a:off x="1436785" y="1515518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C03B6AA7-AE79-7444-9CAF-01EFE2CF54FC}"/>
              </a:ext>
            </a:extLst>
          </p:cNvPr>
          <p:cNvCxnSpPr/>
          <p:nvPr/>
        </p:nvCxnSpPr>
        <p:spPr>
          <a:xfrm flipV="1">
            <a:off x="2344098" y="1519056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628E0250-2986-044C-90DA-CE288BF4D875}"/>
              </a:ext>
            </a:extLst>
          </p:cNvPr>
          <p:cNvCxnSpPr/>
          <p:nvPr/>
        </p:nvCxnSpPr>
        <p:spPr>
          <a:xfrm flipV="1">
            <a:off x="3251411" y="1522594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31">
            <a:extLst>
              <a:ext uri="{FF2B5EF4-FFF2-40B4-BE49-F238E27FC236}">
                <a16:creationId xmlns:a16="http://schemas.microsoft.com/office/drawing/2014/main" id="{3717F65E-A477-FA43-88AD-28F543604F0D}"/>
              </a:ext>
            </a:extLst>
          </p:cNvPr>
          <p:cNvSpPr txBox="1"/>
          <p:nvPr/>
        </p:nvSpPr>
        <p:spPr>
          <a:xfrm>
            <a:off x="3331507" y="885816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FE14648A-57D5-AC4D-BD6E-3304B9E291A5}"/>
              </a:ext>
            </a:extLst>
          </p:cNvPr>
          <p:cNvSpPr txBox="1"/>
          <p:nvPr/>
        </p:nvSpPr>
        <p:spPr>
          <a:xfrm>
            <a:off x="3497419" y="238790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34" name="Ovaal 33">
            <a:extLst>
              <a:ext uri="{FF2B5EF4-FFF2-40B4-BE49-F238E27FC236}">
                <a16:creationId xmlns:a16="http://schemas.microsoft.com/office/drawing/2014/main" id="{D29ADFF4-D91E-0A4E-88B3-35B5021AE180}"/>
              </a:ext>
            </a:extLst>
          </p:cNvPr>
          <p:cNvSpPr/>
          <p:nvPr/>
        </p:nvSpPr>
        <p:spPr>
          <a:xfrm>
            <a:off x="2583130" y="1938083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C5</a:t>
            </a:r>
          </a:p>
        </p:txBody>
      </p:sp>
      <p:sp>
        <p:nvSpPr>
          <p:cNvPr id="35" name="Ovaal 34">
            <a:extLst>
              <a:ext uri="{FF2B5EF4-FFF2-40B4-BE49-F238E27FC236}">
                <a16:creationId xmlns:a16="http://schemas.microsoft.com/office/drawing/2014/main" id="{1E5D5993-CF12-7A43-969B-890A2DD20886}"/>
              </a:ext>
            </a:extLst>
          </p:cNvPr>
          <p:cNvSpPr/>
          <p:nvPr/>
        </p:nvSpPr>
        <p:spPr>
          <a:xfrm>
            <a:off x="3485955" y="1957568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C6</a:t>
            </a:r>
          </a:p>
        </p:txBody>
      </p: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6908A277-46C6-AE48-8964-842617609ABC}"/>
              </a:ext>
            </a:extLst>
          </p:cNvPr>
          <p:cNvCxnSpPr>
            <a:cxnSpLocks/>
          </p:cNvCxnSpPr>
          <p:nvPr/>
        </p:nvCxnSpPr>
        <p:spPr>
          <a:xfrm>
            <a:off x="2133017" y="1752434"/>
            <a:ext cx="443026" cy="42191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B1F50711-5804-FE4C-9A61-E8F9CE846DE0}"/>
              </a:ext>
            </a:extLst>
          </p:cNvPr>
          <p:cNvCxnSpPr/>
          <p:nvPr/>
        </p:nvCxnSpPr>
        <p:spPr>
          <a:xfrm flipV="1">
            <a:off x="3296666" y="2177886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Pijl omlaag 53">
            <a:extLst>
              <a:ext uri="{FF2B5EF4-FFF2-40B4-BE49-F238E27FC236}">
                <a16:creationId xmlns:a16="http://schemas.microsoft.com/office/drawing/2014/main" id="{51E41DC0-0322-3B4C-80AD-1FF86E3EAC9A}"/>
              </a:ext>
            </a:extLst>
          </p:cNvPr>
          <p:cNvSpPr/>
          <p:nvPr/>
        </p:nvSpPr>
        <p:spPr>
          <a:xfrm>
            <a:off x="2089542" y="2362130"/>
            <a:ext cx="459763" cy="73397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6" name="Ovaal 55">
            <a:extLst>
              <a:ext uri="{FF2B5EF4-FFF2-40B4-BE49-F238E27FC236}">
                <a16:creationId xmlns:a16="http://schemas.microsoft.com/office/drawing/2014/main" id="{CDDF8A8F-CF34-2B48-9152-E44BAA30AB32}"/>
              </a:ext>
            </a:extLst>
          </p:cNvPr>
          <p:cNvSpPr/>
          <p:nvPr/>
        </p:nvSpPr>
        <p:spPr>
          <a:xfrm>
            <a:off x="712885" y="3249548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C1</a:t>
            </a:r>
          </a:p>
        </p:txBody>
      </p:sp>
      <p:sp>
        <p:nvSpPr>
          <p:cNvPr id="57" name="Ovaal 56">
            <a:extLst>
              <a:ext uri="{FF2B5EF4-FFF2-40B4-BE49-F238E27FC236}">
                <a16:creationId xmlns:a16="http://schemas.microsoft.com/office/drawing/2014/main" id="{0660B3AD-8C6F-3B4D-8D41-3498A9CD8502}"/>
              </a:ext>
            </a:extLst>
          </p:cNvPr>
          <p:cNvSpPr/>
          <p:nvPr/>
        </p:nvSpPr>
        <p:spPr>
          <a:xfrm>
            <a:off x="1627285" y="3244941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C2</a:t>
            </a:r>
          </a:p>
        </p:txBody>
      </p:sp>
      <p:sp>
        <p:nvSpPr>
          <p:cNvPr id="58" name="Ovaal 57">
            <a:extLst>
              <a:ext uri="{FF2B5EF4-FFF2-40B4-BE49-F238E27FC236}">
                <a16:creationId xmlns:a16="http://schemas.microsoft.com/office/drawing/2014/main" id="{BC28FBA0-0B0D-EB45-A914-BFCBDFEB179E}"/>
              </a:ext>
            </a:extLst>
          </p:cNvPr>
          <p:cNvSpPr/>
          <p:nvPr/>
        </p:nvSpPr>
        <p:spPr>
          <a:xfrm>
            <a:off x="2541685" y="3229701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C3</a:t>
            </a:r>
          </a:p>
        </p:txBody>
      </p:sp>
      <p:sp>
        <p:nvSpPr>
          <p:cNvPr id="59" name="Ovaal 58">
            <a:extLst>
              <a:ext uri="{FF2B5EF4-FFF2-40B4-BE49-F238E27FC236}">
                <a16:creationId xmlns:a16="http://schemas.microsoft.com/office/drawing/2014/main" id="{1B7726CB-DBBD-4A42-AD6F-0B895695E435}"/>
              </a:ext>
            </a:extLst>
          </p:cNvPr>
          <p:cNvSpPr/>
          <p:nvPr/>
        </p:nvSpPr>
        <p:spPr>
          <a:xfrm>
            <a:off x="3444510" y="3249186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C4</a:t>
            </a:r>
          </a:p>
        </p:txBody>
      </p:sp>
      <p:cxnSp>
        <p:nvCxnSpPr>
          <p:cNvPr id="60" name="Rechte verbindingslijn 59">
            <a:extLst>
              <a:ext uri="{FF2B5EF4-FFF2-40B4-BE49-F238E27FC236}">
                <a16:creationId xmlns:a16="http://schemas.microsoft.com/office/drawing/2014/main" id="{1F60BFA1-2056-DF49-82A6-E7E9F8F0182C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 flipV="1">
            <a:off x="1440595" y="3462428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60">
            <a:extLst>
              <a:ext uri="{FF2B5EF4-FFF2-40B4-BE49-F238E27FC236}">
                <a16:creationId xmlns:a16="http://schemas.microsoft.com/office/drawing/2014/main" id="{44C2CE11-11C5-3A40-ACE2-2074A5C94076}"/>
              </a:ext>
            </a:extLst>
          </p:cNvPr>
          <p:cNvCxnSpPr/>
          <p:nvPr/>
        </p:nvCxnSpPr>
        <p:spPr>
          <a:xfrm flipV="1">
            <a:off x="2347908" y="3465966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61">
            <a:extLst>
              <a:ext uri="{FF2B5EF4-FFF2-40B4-BE49-F238E27FC236}">
                <a16:creationId xmlns:a16="http://schemas.microsoft.com/office/drawing/2014/main" id="{96FCFD31-3E91-7640-97FA-5168F5A0AE15}"/>
              </a:ext>
            </a:extLst>
          </p:cNvPr>
          <p:cNvCxnSpPr/>
          <p:nvPr/>
        </p:nvCxnSpPr>
        <p:spPr>
          <a:xfrm flipV="1">
            <a:off x="3255221" y="3469504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kstvak 62">
            <a:extLst>
              <a:ext uri="{FF2B5EF4-FFF2-40B4-BE49-F238E27FC236}">
                <a16:creationId xmlns:a16="http://schemas.microsoft.com/office/drawing/2014/main" id="{3F9FD52D-A568-1C4F-A8E2-98E575C9A113}"/>
              </a:ext>
            </a:extLst>
          </p:cNvPr>
          <p:cNvSpPr txBox="1"/>
          <p:nvPr/>
        </p:nvSpPr>
        <p:spPr>
          <a:xfrm>
            <a:off x="3335317" y="2832726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64" name="Tekstvak 63">
            <a:extLst>
              <a:ext uri="{FF2B5EF4-FFF2-40B4-BE49-F238E27FC236}">
                <a16:creationId xmlns:a16="http://schemas.microsoft.com/office/drawing/2014/main" id="{2FC5F11F-F2C8-0044-BAF7-9FA4C2FAB3C2}"/>
              </a:ext>
            </a:extLst>
          </p:cNvPr>
          <p:cNvSpPr txBox="1"/>
          <p:nvPr/>
        </p:nvSpPr>
        <p:spPr>
          <a:xfrm>
            <a:off x="4369909" y="433481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65" name="Ovaal 64">
            <a:extLst>
              <a:ext uri="{FF2B5EF4-FFF2-40B4-BE49-F238E27FC236}">
                <a16:creationId xmlns:a16="http://schemas.microsoft.com/office/drawing/2014/main" id="{F97B50B0-495B-BF42-967D-D92F58A7322C}"/>
              </a:ext>
            </a:extLst>
          </p:cNvPr>
          <p:cNvSpPr/>
          <p:nvPr/>
        </p:nvSpPr>
        <p:spPr>
          <a:xfrm>
            <a:off x="3444190" y="3884993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C5</a:t>
            </a:r>
          </a:p>
        </p:txBody>
      </p:sp>
      <p:sp>
        <p:nvSpPr>
          <p:cNvPr id="66" name="Ovaal 65">
            <a:extLst>
              <a:ext uri="{FF2B5EF4-FFF2-40B4-BE49-F238E27FC236}">
                <a16:creationId xmlns:a16="http://schemas.microsoft.com/office/drawing/2014/main" id="{62FD64B0-54C2-0446-80E1-00107AC9A346}"/>
              </a:ext>
            </a:extLst>
          </p:cNvPr>
          <p:cNvSpPr/>
          <p:nvPr/>
        </p:nvSpPr>
        <p:spPr>
          <a:xfrm>
            <a:off x="4358445" y="3904478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C6</a:t>
            </a:r>
          </a:p>
        </p:txBody>
      </p:sp>
      <p:cxnSp>
        <p:nvCxnSpPr>
          <p:cNvPr id="67" name="Rechte verbindingslijn 66">
            <a:extLst>
              <a:ext uri="{FF2B5EF4-FFF2-40B4-BE49-F238E27FC236}">
                <a16:creationId xmlns:a16="http://schemas.microsoft.com/office/drawing/2014/main" id="{921A17B5-3002-154B-A6A2-BBA77768D05C}"/>
              </a:ext>
            </a:extLst>
          </p:cNvPr>
          <p:cNvCxnSpPr>
            <a:cxnSpLocks/>
            <a:stCxn id="59" idx="4"/>
            <a:endCxn id="65" idx="0"/>
          </p:cNvCxnSpPr>
          <p:nvPr/>
        </p:nvCxnSpPr>
        <p:spPr>
          <a:xfrm flipH="1">
            <a:off x="3808045" y="3684160"/>
            <a:ext cx="320" cy="2008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hte verbindingslijn 67">
            <a:extLst>
              <a:ext uri="{FF2B5EF4-FFF2-40B4-BE49-F238E27FC236}">
                <a16:creationId xmlns:a16="http://schemas.microsoft.com/office/drawing/2014/main" id="{F41B0D12-24F5-A84A-A183-7D7CF7024C09}"/>
              </a:ext>
            </a:extLst>
          </p:cNvPr>
          <p:cNvCxnSpPr/>
          <p:nvPr/>
        </p:nvCxnSpPr>
        <p:spPr>
          <a:xfrm flipV="1">
            <a:off x="4169156" y="4124796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al 69">
            <a:extLst>
              <a:ext uri="{FF2B5EF4-FFF2-40B4-BE49-F238E27FC236}">
                <a16:creationId xmlns:a16="http://schemas.microsoft.com/office/drawing/2014/main" id="{46BC2220-73FB-784E-83F1-FA4AD5696346}"/>
              </a:ext>
            </a:extLst>
          </p:cNvPr>
          <p:cNvSpPr/>
          <p:nvPr/>
        </p:nvSpPr>
        <p:spPr>
          <a:xfrm>
            <a:off x="6500275" y="3253358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C1</a:t>
            </a:r>
          </a:p>
        </p:txBody>
      </p:sp>
      <p:sp>
        <p:nvSpPr>
          <p:cNvPr id="71" name="Ovaal 70">
            <a:extLst>
              <a:ext uri="{FF2B5EF4-FFF2-40B4-BE49-F238E27FC236}">
                <a16:creationId xmlns:a16="http://schemas.microsoft.com/office/drawing/2014/main" id="{89086976-7784-C742-8B8F-41DA40104976}"/>
              </a:ext>
            </a:extLst>
          </p:cNvPr>
          <p:cNvSpPr/>
          <p:nvPr/>
        </p:nvSpPr>
        <p:spPr>
          <a:xfrm>
            <a:off x="7414675" y="3248751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C2</a:t>
            </a:r>
          </a:p>
        </p:txBody>
      </p:sp>
      <p:sp>
        <p:nvSpPr>
          <p:cNvPr id="72" name="Ovaal 71">
            <a:extLst>
              <a:ext uri="{FF2B5EF4-FFF2-40B4-BE49-F238E27FC236}">
                <a16:creationId xmlns:a16="http://schemas.microsoft.com/office/drawing/2014/main" id="{810FF5E9-2B0D-034D-A2AD-3CE99E8FD96C}"/>
              </a:ext>
            </a:extLst>
          </p:cNvPr>
          <p:cNvSpPr/>
          <p:nvPr/>
        </p:nvSpPr>
        <p:spPr>
          <a:xfrm>
            <a:off x="8329075" y="3233511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C3</a:t>
            </a:r>
          </a:p>
        </p:txBody>
      </p:sp>
      <p:sp>
        <p:nvSpPr>
          <p:cNvPr id="73" name="Ovaal 72">
            <a:extLst>
              <a:ext uri="{FF2B5EF4-FFF2-40B4-BE49-F238E27FC236}">
                <a16:creationId xmlns:a16="http://schemas.microsoft.com/office/drawing/2014/main" id="{34D7D994-AF0C-CD4A-91B1-7C33E1870F10}"/>
              </a:ext>
            </a:extLst>
          </p:cNvPr>
          <p:cNvSpPr/>
          <p:nvPr/>
        </p:nvSpPr>
        <p:spPr>
          <a:xfrm>
            <a:off x="9231900" y="3252996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C4</a:t>
            </a:r>
          </a:p>
        </p:txBody>
      </p:sp>
      <p:cxnSp>
        <p:nvCxnSpPr>
          <p:cNvPr id="74" name="Rechte verbindingslijn 73">
            <a:extLst>
              <a:ext uri="{FF2B5EF4-FFF2-40B4-BE49-F238E27FC236}">
                <a16:creationId xmlns:a16="http://schemas.microsoft.com/office/drawing/2014/main" id="{6CA2D960-121B-754D-BA02-29506C131317}"/>
              </a:ext>
            </a:extLst>
          </p:cNvPr>
          <p:cNvCxnSpPr>
            <a:stCxn id="70" idx="6"/>
            <a:endCxn id="71" idx="2"/>
          </p:cNvCxnSpPr>
          <p:nvPr/>
        </p:nvCxnSpPr>
        <p:spPr>
          <a:xfrm flipV="1">
            <a:off x="7227985" y="3466238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74">
            <a:extLst>
              <a:ext uri="{FF2B5EF4-FFF2-40B4-BE49-F238E27FC236}">
                <a16:creationId xmlns:a16="http://schemas.microsoft.com/office/drawing/2014/main" id="{159FDCF0-5313-2F44-BBC4-AC83AA898DAB}"/>
              </a:ext>
            </a:extLst>
          </p:cNvPr>
          <p:cNvCxnSpPr/>
          <p:nvPr/>
        </p:nvCxnSpPr>
        <p:spPr>
          <a:xfrm flipV="1">
            <a:off x="8135298" y="3469776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chte verbindingslijn 75">
            <a:extLst>
              <a:ext uri="{FF2B5EF4-FFF2-40B4-BE49-F238E27FC236}">
                <a16:creationId xmlns:a16="http://schemas.microsoft.com/office/drawing/2014/main" id="{A9E26014-B89B-034A-A32A-0C04DE1FC3CB}"/>
              </a:ext>
            </a:extLst>
          </p:cNvPr>
          <p:cNvCxnSpPr/>
          <p:nvPr/>
        </p:nvCxnSpPr>
        <p:spPr>
          <a:xfrm flipV="1">
            <a:off x="9042611" y="3473314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kstvak 76">
            <a:extLst>
              <a:ext uri="{FF2B5EF4-FFF2-40B4-BE49-F238E27FC236}">
                <a16:creationId xmlns:a16="http://schemas.microsoft.com/office/drawing/2014/main" id="{D842CD1D-9C21-CC47-AFCF-9DABD671D460}"/>
              </a:ext>
            </a:extLst>
          </p:cNvPr>
          <p:cNvSpPr txBox="1"/>
          <p:nvPr/>
        </p:nvSpPr>
        <p:spPr>
          <a:xfrm>
            <a:off x="11126579" y="369882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78" name="Ovaal 77">
            <a:extLst>
              <a:ext uri="{FF2B5EF4-FFF2-40B4-BE49-F238E27FC236}">
                <a16:creationId xmlns:a16="http://schemas.microsoft.com/office/drawing/2014/main" id="{70BA999B-2867-BD43-A34C-DF1E400AEAAB}"/>
              </a:ext>
            </a:extLst>
          </p:cNvPr>
          <p:cNvSpPr/>
          <p:nvPr/>
        </p:nvSpPr>
        <p:spPr>
          <a:xfrm>
            <a:off x="10200860" y="3249004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C5</a:t>
            </a:r>
          </a:p>
        </p:txBody>
      </p:sp>
      <p:sp>
        <p:nvSpPr>
          <p:cNvPr id="79" name="Ovaal 78">
            <a:extLst>
              <a:ext uri="{FF2B5EF4-FFF2-40B4-BE49-F238E27FC236}">
                <a16:creationId xmlns:a16="http://schemas.microsoft.com/office/drawing/2014/main" id="{963CDD35-3FA5-CF48-A79A-D83CFAAB7627}"/>
              </a:ext>
            </a:extLst>
          </p:cNvPr>
          <p:cNvSpPr/>
          <p:nvPr/>
        </p:nvSpPr>
        <p:spPr>
          <a:xfrm>
            <a:off x="11115115" y="3268489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C6</a:t>
            </a:r>
          </a:p>
        </p:txBody>
      </p:sp>
      <p:cxnSp>
        <p:nvCxnSpPr>
          <p:cNvPr id="80" name="Rechte verbindingslijn 79">
            <a:extLst>
              <a:ext uri="{FF2B5EF4-FFF2-40B4-BE49-F238E27FC236}">
                <a16:creationId xmlns:a16="http://schemas.microsoft.com/office/drawing/2014/main" id="{51532856-16B0-6C4E-9500-72ABEAE46659}"/>
              </a:ext>
            </a:extLst>
          </p:cNvPr>
          <p:cNvCxnSpPr>
            <a:cxnSpLocks/>
            <a:stCxn id="73" idx="6"/>
            <a:endCxn id="78" idx="2"/>
          </p:cNvCxnSpPr>
          <p:nvPr/>
        </p:nvCxnSpPr>
        <p:spPr>
          <a:xfrm flipV="1">
            <a:off x="9959610" y="3466491"/>
            <a:ext cx="241250" cy="399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echte verbindingslijn 80">
            <a:extLst>
              <a:ext uri="{FF2B5EF4-FFF2-40B4-BE49-F238E27FC236}">
                <a16:creationId xmlns:a16="http://schemas.microsoft.com/office/drawing/2014/main" id="{18F57256-323F-484A-B209-999C39089A21}"/>
              </a:ext>
            </a:extLst>
          </p:cNvPr>
          <p:cNvCxnSpPr/>
          <p:nvPr/>
        </p:nvCxnSpPr>
        <p:spPr>
          <a:xfrm flipV="1">
            <a:off x="10925826" y="3488807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Pijl omlaag 81">
            <a:extLst>
              <a:ext uri="{FF2B5EF4-FFF2-40B4-BE49-F238E27FC236}">
                <a16:creationId xmlns:a16="http://schemas.microsoft.com/office/drawing/2014/main" id="{7A0D5D6B-61CC-DB45-87FB-760EC7EC75A7}"/>
              </a:ext>
            </a:extLst>
          </p:cNvPr>
          <p:cNvSpPr/>
          <p:nvPr/>
        </p:nvSpPr>
        <p:spPr>
          <a:xfrm rot="16200000">
            <a:off x="5352862" y="3187707"/>
            <a:ext cx="459763" cy="73397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3" name="Pijl omlaag 82">
            <a:extLst>
              <a:ext uri="{FF2B5EF4-FFF2-40B4-BE49-F238E27FC236}">
                <a16:creationId xmlns:a16="http://schemas.microsoft.com/office/drawing/2014/main" id="{E81DDC02-8D57-D246-9462-1651DDFCEF07}"/>
              </a:ext>
            </a:extLst>
          </p:cNvPr>
          <p:cNvSpPr/>
          <p:nvPr/>
        </p:nvSpPr>
        <p:spPr>
          <a:xfrm rot="14529709">
            <a:off x="5352862" y="2080512"/>
            <a:ext cx="459763" cy="73397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0" name="Tekstvak 99">
            <a:extLst>
              <a:ext uri="{FF2B5EF4-FFF2-40B4-BE49-F238E27FC236}">
                <a16:creationId xmlns:a16="http://schemas.microsoft.com/office/drawing/2014/main" id="{490A62C7-3F1B-DB47-99CB-28CA543F033E}"/>
              </a:ext>
            </a:extLst>
          </p:cNvPr>
          <p:cNvSpPr txBox="1"/>
          <p:nvPr/>
        </p:nvSpPr>
        <p:spPr>
          <a:xfrm>
            <a:off x="11005923" y="285879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101" name="Titel 1">
            <a:extLst>
              <a:ext uri="{FF2B5EF4-FFF2-40B4-BE49-F238E27FC236}">
                <a16:creationId xmlns:a16="http://schemas.microsoft.com/office/drawing/2014/main" id="{0C8EE3B9-F58E-A74B-8F79-14E0EBCC9A45}"/>
              </a:ext>
            </a:extLst>
          </p:cNvPr>
          <p:cNvSpPr txBox="1">
            <a:spLocks/>
          </p:cNvSpPr>
          <p:nvPr/>
        </p:nvSpPr>
        <p:spPr>
          <a:xfrm>
            <a:off x="15037" y="2454082"/>
            <a:ext cx="2117980" cy="43497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 algn="ctr">
              <a:buFontTx/>
              <a:buChar char="-"/>
            </a:pPr>
            <a:r>
              <a:rPr lang="nl-BE" sz="1400" dirty="0"/>
              <a:t>git checkout dev</a:t>
            </a:r>
          </a:p>
          <a:p>
            <a:pPr marL="285750" indent="-285750" algn="ctr">
              <a:buFontTx/>
              <a:buChar char="-"/>
            </a:pPr>
            <a:r>
              <a:rPr lang="nl-BE" sz="1400" dirty="0"/>
              <a:t>git rebase master</a:t>
            </a:r>
          </a:p>
        </p:txBody>
      </p:sp>
      <p:sp>
        <p:nvSpPr>
          <p:cNvPr id="102" name="Titel 1">
            <a:extLst>
              <a:ext uri="{FF2B5EF4-FFF2-40B4-BE49-F238E27FC236}">
                <a16:creationId xmlns:a16="http://schemas.microsoft.com/office/drawing/2014/main" id="{244729FA-3CC5-A844-BCF0-940263AFA1A9}"/>
              </a:ext>
            </a:extLst>
          </p:cNvPr>
          <p:cNvSpPr txBox="1">
            <a:spLocks/>
          </p:cNvSpPr>
          <p:nvPr/>
        </p:nvSpPr>
        <p:spPr>
          <a:xfrm>
            <a:off x="5163981" y="3856502"/>
            <a:ext cx="2524054" cy="43497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Tx/>
              <a:buChar char="-"/>
            </a:pPr>
            <a:r>
              <a:rPr lang="nl-BE" sz="1400" dirty="0"/>
              <a:t>git checkout master</a:t>
            </a:r>
          </a:p>
          <a:p>
            <a:pPr marL="285750" indent="-285750">
              <a:buFontTx/>
              <a:buChar char="-"/>
            </a:pPr>
            <a:r>
              <a:rPr lang="nl-BE" sz="1400" dirty="0"/>
              <a:t>git rebase dev</a:t>
            </a:r>
          </a:p>
        </p:txBody>
      </p:sp>
      <p:sp>
        <p:nvSpPr>
          <p:cNvPr id="103" name="Titel 1">
            <a:extLst>
              <a:ext uri="{FF2B5EF4-FFF2-40B4-BE49-F238E27FC236}">
                <a16:creationId xmlns:a16="http://schemas.microsoft.com/office/drawing/2014/main" id="{54A1819D-AAE7-FE42-B465-3F29D33F39CA}"/>
              </a:ext>
            </a:extLst>
          </p:cNvPr>
          <p:cNvSpPr txBox="1">
            <a:spLocks/>
          </p:cNvSpPr>
          <p:nvPr/>
        </p:nvSpPr>
        <p:spPr>
          <a:xfrm>
            <a:off x="4338020" y="2935444"/>
            <a:ext cx="2576356" cy="43497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BE" sz="2400"/>
              <a:t>Rebase</a:t>
            </a:r>
            <a:endParaRPr lang="nl-BE" sz="2400" dirty="0"/>
          </a:p>
        </p:txBody>
      </p:sp>
      <p:sp>
        <p:nvSpPr>
          <p:cNvPr id="104" name="Titel 1">
            <a:extLst>
              <a:ext uri="{FF2B5EF4-FFF2-40B4-BE49-F238E27FC236}">
                <a16:creationId xmlns:a16="http://schemas.microsoft.com/office/drawing/2014/main" id="{D894BEBC-80FB-CB48-93B1-A693CA58DD58}"/>
              </a:ext>
            </a:extLst>
          </p:cNvPr>
          <p:cNvSpPr txBox="1">
            <a:spLocks/>
          </p:cNvSpPr>
          <p:nvPr/>
        </p:nvSpPr>
        <p:spPr>
          <a:xfrm rot="19798952">
            <a:off x="4289646" y="1750924"/>
            <a:ext cx="2005630" cy="43497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BE" sz="2400" dirty="0"/>
              <a:t>FF merge</a:t>
            </a:r>
          </a:p>
        </p:txBody>
      </p:sp>
      <p:sp>
        <p:nvSpPr>
          <p:cNvPr id="106" name="Ovaal 105">
            <a:extLst>
              <a:ext uri="{FF2B5EF4-FFF2-40B4-BE49-F238E27FC236}">
                <a16:creationId xmlns:a16="http://schemas.microsoft.com/office/drawing/2014/main" id="{3259FB8F-4B21-2344-A19D-3B4B1EC39BE8}"/>
              </a:ext>
            </a:extLst>
          </p:cNvPr>
          <p:cNvSpPr/>
          <p:nvPr/>
        </p:nvSpPr>
        <p:spPr>
          <a:xfrm>
            <a:off x="6515515" y="1759838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C1</a:t>
            </a:r>
          </a:p>
        </p:txBody>
      </p:sp>
      <p:sp>
        <p:nvSpPr>
          <p:cNvPr id="107" name="Ovaal 106">
            <a:extLst>
              <a:ext uri="{FF2B5EF4-FFF2-40B4-BE49-F238E27FC236}">
                <a16:creationId xmlns:a16="http://schemas.microsoft.com/office/drawing/2014/main" id="{D9FE8899-AB63-A64F-A60D-424A78BEA42A}"/>
              </a:ext>
            </a:extLst>
          </p:cNvPr>
          <p:cNvSpPr/>
          <p:nvPr/>
        </p:nvSpPr>
        <p:spPr>
          <a:xfrm>
            <a:off x="7429915" y="1755231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C2</a:t>
            </a:r>
          </a:p>
        </p:txBody>
      </p:sp>
      <p:sp>
        <p:nvSpPr>
          <p:cNvPr id="108" name="Ovaal 107">
            <a:extLst>
              <a:ext uri="{FF2B5EF4-FFF2-40B4-BE49-F238E27FC236}">
                <a16:creationId xmlns:a16="http://schemas.microsoft.com/office/drawing/2014/main" id="{6B0ABA17-E1B6-E447-8A5A-168594DDF396}"/>
              </a:ext>
            </a:extLst>
          </p:cNvPr>
          <p:cNvSpPr/>
          <p:nvPr/>
        </p:nvSpPr>
        <p:spPr>
          <a:xfrm>
            <a:off x="8344315" y="1739991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C3</a:t>
            </a:r>
          </a:p>
        </p:txBody>
      </p:sp>
      <p:sp>
        <p:nvSpPr>
          <p:cNvPr id="109" name="Ovaal 108">
            <a:extLst>
              <a:ext uri="{FF2B5EF4-FFF2-40B4-BE49-F238E27FC236}">
                <a16:creationId xmlns:a16="http://schemas.microsoft.com/office/drawing/2014/main" id="{107C930B-7235-CF45-B826-7DEA1BA9AD77}"/>
              </a:ext>
            </a:extLst>
          </p:cNvPr>
          <p:cNvSpPr/>
          <p:nvPr/>
        </p:nvSpPr>
        <p:spPr>
          <a:xfrm>
            <a:off x="9247140" y="1759476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C4</a:t>
            </a:r>
          </a:p>
        </p:txBody>
      </p:sp>
      <p:cxnSp>
        <p:nvCxnSpPr>
          <p:cNvPr id="110" name="Rechte verbindingslijn 109">
            <a:extLst>
              <a:ext uri="{FF2B5EF4-FFF2-40B4-BE49-F238E27FC236}">
                <a16:creationId xmlns:a16="http://schemas.microsoft.com/office/drawing/2014/main" id="{84546DB4-054F-B640-A929-DA35D4CAE17D}"/>
              </a:ext>
            </a:extLst>
          </p:cNvPr>
          <p:cNvCxnSpPr>
            <a:stCxn id="106" idx="6"/>
            <a:endCxn id="107" idx="2"/>
          </p:cNvCxnSpPr>
          <p:nvPr/>
        </p:nvCxnSpPr>
        <p:spPr>
          <a:xfrm flipV="1">
            <a:off x="7243225" y="1972718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Rechte verbindingslijn 110">
            <a:extLst>
              <a:ext uri="{FF2B5EF4-FFF2-40B4-BE49-F238E27FC236}">
                <a16:creationId xmlns:a16="http://schemas.microsoft.com/office/drawing/2014/main" id="{91F37CE7-0AFB-BE4B-A0A3-169916080F59}"/>
              </a:ext>
            </a:extLst>
          </p:cNvPr>
          <p:cNvCxnSpPr/>
          <p:nvPr/>
        </p:nvCxnSpPr>
        <p:spPr>
          <a:xfrm flipV="1">
            <a:off x="8150538" y="1976256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Rechte verbindingslijn 111">
            <a:extLst>
              <a:ext uri="{FF2B5EF4-FFF2-40B4-BE49-F238E27FC236}">
                <a16:creationId xmlns:a16="http://schemas.microsoft.com/office/drawing/2014/main" id="{36C4CEDF-9469-A544-9E9F-B3A94BC3A31B}"/>
              </a:ext>
            </a:extLst>
          </p:cNvPr>
          <p:cNvCxnSpPr/>
          <p:nvPr/>
        </p:nvCxnSpPr>
        <p:spPr>
          <a:xfrm flipV="1">
            <a:off x="9057851" y="1979794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kstvak 112">
            <a:extLst>
              <a:ext uri="{FF2B5EF4-FFF2-40B4-BE49-F238E27FC236}">
                <a16:creationId xmlns:a16="http://schemas.microsoft.com/office/drawing/2014/main" id="{6CE7FA8C-B9C2-8E49-9268-32B9FA20D459}"/>
              </a:ext>
            </a:extLst>
          </p:cNvPr>
          <p:cNvSpPr txBox="1"/>
          <p:nvPr/>
        </p:nvSpPr>
        <p:spPr>
          <a:xfrm>
            <a:off x="11141819" y="220530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114" name="Ovaal 113">
            <a:extLst>
              <a:ext uri="{FF2B5EF4-FFF2-40B4-BE49-F238E27FC236}">
                <a16:creationId xmlns:a16="http://schemas.microsoft.com/office/drawing/2014/main" id="{23718C50-8104-224F-9D98-7B8ADF63D46C}"/>
              </a:ext>
            </a:extLst>
          </p:cNvPr>
          <p:cNvSpPr/>
          <p:nvPr/>
        </p:nvSpPr>
        <p:spPr>
          <a:xfrm>
            <a:off x="10216100" y="1755484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C5</a:t>
            </a:r>
          </a:p>
        </p:txBody>
      </p:sp>
      <p:sp>
        <p:nvSpPr>
          <p:cNvPr id="115" name="Ovaal 114">
            <a:extLst>
              <a:ext uri="{FF2B5EF4-FFF2-40B4-BE49-F238E27FC236}">
                <a16:creationId xmlns:a16="http://schemas.microsoft.com/office/drawing/2014/main" id="{EE071E5E-626C-4C4F-AD5D-67A5B652FD16}"/>
              </a:ext>
            </a:extLst>
          </p:cNvPr>
          <p:cNvSpPr/>
          <p:nvPr/>
        </p:nvSpPr>
        <p:spPr>
          <a:xfrm>
            <a:off x="11130355" y="1774969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C6</a:t>
            </a:r>
          </a:p>
        </p:txBody>
      </p:sp>
      <p:cxnSp>
        <p:nvCxnSpPr>
          <p:cNvPr id="116" name="Rechte verbindingslijn 115">
            <a:extLst>
              <a:ext uri="{FF2B5EF4-FFF2-40B4-BE49-F238E27FC236}">
                <a16:creationId xmlns:a16="http://schemas.microsoft.com/office/drawing/2014/main" id="{0702D9C7-85CD-FD4E-A286-4CFDAFA5EB6B}"/>
              </a:ext>
            </a:extLst>
          </p:cNvPr>
          <p:cNvCxnSpPr>
            <a:cxnSpLocks/>
            <a:stCxn id="109" idx="6"/>
            <a:endCxn id="114" idx="2"/>
          </p:cNvCxnSpPr>
          <p:nvPr/>
        </p:nvCxnSpPr>
        <p:spPr>
          <a:xfrm flipV="1">
            <a:off x="9974850" y="1972971"/>
            <a:ext cx="241250" cy="399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Rechte verbindingslijn 116">
            <a:extLst>
              <a:ext uri="{FF2B5EF4-FFF2-40B4-BE49-F238E27FC236}">
                <a16:creationId xmlns:a16="http://schemas.microsoft.com/office/drawing/2014/main" id="{82C0167E-E6AD-384E-AEAB-B1BDA5919371}"/>
              </a:ext>
            </a:extLst>
          </p:cNvPr>
          <p:cNvCxnSpPr/>
          <p:nvPr/>
        </p:nvCxnSpPr>
        <p:spPr>
          <a:xfrm flipV="1">
            <a:off x="10941066" y="1995287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kstvak 117">
            <a:extLst>
              <a:ext uri="{FF2B5EF4-FFF2-40B4-BE49-F238E27FC236}">
                <a16:creationId xmlns:a16="http://schemas.microsoft.com/office/drawing/2014/main" id="{4954F98F-5329-AB4A-8331-FFCF7D97F793}"/>
              </a:ext>
            </a:extLst>
          </p:cNvPr>
          <p:cNvSpPr txBox="1"/>
          <p:nvPr/>
        </p:nvSpPr>
        <p:spPr>
          <a:xfrm>
            <a:off x="11021163" y="136527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119" name="Titel 1">
            <a:extLst>
              <a:ext uri="{FF2B5EF4-FFF2-40B4-BE49-F238E27FC236}">
                <a16:creationId xmlns:a16="http://schemas.microsoft.com/office/drawing/2014/main" id="{864DD505-772F-E74B-A9F3-084AFDE794F1}"/>
              </a:ext>
            </a:extLst>
          </p:cNvPr>
          <p:cNvSpPr txBox="1">
            <a:spLocks/>
          </p:cNvSpPr>
          <p:nvPr/>
        </p:nvSpPr>
        <p:spPr>
          <a:xfrm>
            <a:off x="5911941" y="1233869"/>
            <a:ext cx="2524054" cy="43497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Tx/>
              <a:buChar char="-"/>
            </a:pPr>
            <a:r>
              <a:rPr lang="nl-BE" sz="1400" dirty="0"/>
              <a:t>git checkout master</a:t>
            </a:r>
          </a:p>
          <a:p>
            <a:pPr marL="285750" indent="-285750">
              <a:buFontTx/>
              <a:buChar char="-"/>
            </a:pPr>
            <a:r>
              <a:rPr lang="nl-BE" sz="1400" dirty="0"/>
              <a:t>git merge dev</a:t>
            </a:r>
          </a:p>
        </p:txBody>
      </p:sp>
    </p:spTree>
    <p:extLst>
      <p:ext uri="{BB962C8B-B14F-4D97-AF65-F5344CB8AC3E}">
        <p14:creationId xmlns:p14="http://schemas.microsoft.com/office/powerpoint/2010/main" val="134393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8FD7E-BFD1-6642-A24C-2B1CECD48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8997" y="395705"/>
            <a:ext cx="3784859" cy="434974"/>
          </a:xfrm>
        </p:spPr>
        <p:txBody>
          <a:bodyPr/>
          <a:lstStyle/>
          <a:p>
            <a:r>
              <a:rPr lang="nl-BE" sz="2400" dirty="0"/>
              <a:t>Fast-Foreward merge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D48BDCB-7F76-2248-9E8E-29E312AF7F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28A2B0A-016A-334C-B0BC-0B360516D7C1}"/>
              </a:ext>
            </a:extLst>
          </p:cNvPr>
          <p:cNvSpPr txBox="1">
            <a:spLocks/>
          </p:cNvSpPr>
          <p:nvPr/>
        </p:nvSpPr>
        <p:spPr>
          <a:xfrm>
            <a:off x="6137448" y="418048"/>
            <a:ext cx="3784859" cy="43497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nl-BE" sz="2400" dirty="0"/>
              <a:t>3 way merge</a:t>
            </a: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077169CB-45BF-6B4D-AF65-DCABAAD114C1}"/>
              </a:ext>
            </a:extLst>
          </p:cNvPr>
          <p:cNvSpPr/>
          <p:nvPr/>
        </p:nvSpPr>
        <p:spPr>
          <a:xfrm>
            <a:off x="1482886" y="1337473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C1</a:t>
            </a:r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648C3FBE-2036-834F-B646-7FFBC3E2E964}"/>
              </a:ext>
            </a:extLst>
          </p:cNvPr>
          <p:cNvSpPr/>
          <p:nvPr/>
        </p:nvSpPr>
        <p:spPr>
          <a:xfrm>
            <a:off x="2397286" y="1332866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C2</a:t>
            </a: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FBA89D5-CC6D-7D41-A498-522BA13E0AC3}"/>
              </a:ext>
            </a:extLst>
          </p:cNvPr>
          <p:cNvSpPr/>
          <p:nvPr/>
        </p:nvSpPr>
        <p:spPr>
          <a:xfrm>
            <a:off x="3311686" y="1317626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C3</a:t>
            </a: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ECA2F2DD-323C-CC4C-B58E-54524F704E50}"/>
              </a:ext>
            </a:extLst>
          </p:cNvPr>
          <p:cNvSpPr/>
          <p:nvPr/>
        </p:nvSpPr>
        <p:spPr>
          <a:xfrm>
            <a:off x="4214511" y="1337111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C4</a:t>
            </a:r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C0DBBD81-FD8C-DE4C-BFB0-C59A83FB1F7C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2210596" y="1550353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7D8FC5A6-9606-534E-84F9-278886726FF8}"/>
              </a:ext>
            </a:extLst>
          </p:cNvPr>
          <p:cNvCxnSpPr/>
          <p:nvPr/>
        </p:nvCxnSpPr>
        <p:spPr>
          <a:xfrm flipV="1">
            <a:off x="3117909" y="1553891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3E592CC8-8B4B-4C4E-975F-902392984630}"/>
              </a:ext>
            </a:extLst>
          </p:cNvPr>
          <p:cNvCxnSpPr/>
          <p:nvPr/>
        </p:nvCxnSpPr>
        <p:spPr>
          <a:xfrm flipV="1">
            <a:off x="4025222" y="1557429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>
            <a:extLst>
              <a:ext uri="{FF2B5EF4-FFF2-40B4-BE49-F238E27FC236}">
                <a16:creationId xmlns:a16="http://schemas.microsoft.com/office/drawing/2014/main" id="{56D3C042-0B59-4C42-A18F-08096FECDA4E}"/>
              </a:ext>
            </a:extLst>
          </p:cNvPr>
          <p:cNvSpPr txBox="1"/>
          <p:nvPr/>
        </p:nvSpPr>
        <p:spPr>
          <a:xfrm>
            <a:off x="1383424" y="96353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F2058793-A8B3-FA40-9ED6-CC737BBF47F6}"/>
              </a:ext>
            </a:extLst>
          </p:cNvPr>
          <p:cNvSpPr txBox="1"/>
          <p:nvPr/>
        </p:nvSpPr>
        <p:spPr>
          <a:xfrm>
            <a:off x="4290604" y="178726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46934301-81A2-C14B-A822-188813526128}"/>
              </a:ext>
            </a:extLst>
          </p:cNvPr>
          <p:cNvSpPr/>
          <p:nvPr/>
        </p:nvSpPr>
        <p:spPr>
          <a:xfrm>
            <a:off x="1473236" y="3353402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C1</a:t>
            </a:r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D3681D3F-7514-9B49-A0AA-62B915E79526}"/>
              </a:ext>
            </a:extLst>
          </p:cNvPr>
          <p:cNvSpPr/>
          <p:nvPr/>
        </p:nvSpPr>
        <p:spPr>
          <a:xfrm>
            <a:off x="2387636" y="3348795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C2</a:t>
            </a:r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931C2794-C6A0-0D47-A6C4-D5D8201DC496}"/>
              </a:ext>
            </a:extLst>
          </p:cNvPr>
          <p:cNvSpPr/>
          <p:nvPr/>
        </p:nvSpPr>
        <p:spPr>
          <a:xfrm>
            <a:off x="3302036" y="3333555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C3</a:t>
            </a:r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FCDA4823-0E77-6942-8EF7-B588D7C89E12}"/>
              </a:ext>
            </a:extLst>
          </p:cNvPr>
          <p:cNvSpPr/>
          <p:nvPr/>
        </p:nvSpPr>
        <p:spPr>
          <a:xfrm>
            <a:off x="4204861" y="3353040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C4</a:t>
            </a:r>
          </a:p>
        </p:txBody>
      </p:sp>
      <p:cxnSp>
        <p:nvCxnSpPr>
          <p:cNvPr id="19" name="Rechte verbindingslijn 18">
            <a:extLst>
              <a:ext uri="{FF2B5EF4-FFF2-40B4-BE49-F238E27FC236}">
                <a16:creationId xmlns:a16="http://schemas.microsoft.com/office/drawing/2014/main" id="{C11E8929-7B78-1544-AEBF-B4721E636ADB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200946" y="3566282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A1437524-06F5-A24F-B4DD-411DB6DF0D63}"/>
              </a:ext>
            </a:extLst>
          </p:cNvPr>
          <p:cNvCxnSpPr/>
          <p:nvPr/>
        </p:nvCxnSpPr>
        <p:spPr>
          <a:xfrm flipV="1">
            <a:off x="3108259" y="3569820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250DF207-3A0E-0E47-86CD-91D99DAC9187}"/>
              </a:ext>
            </a:extLst>
          </p:cNvPr>
          <p:cNvCxnSpPr/>
          <p:nvPr/>
        </p:nvCxnSpPr>
        <p:spPr>
          <a:xfrm flipV="1">
            <a:off x="4015572" y="3573358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vak 21">
            <a:extLst>
              <a:ext uri="{FF2B5EF4-FFF2-40B4-BE49-F238E27FC236}">
                <a16:creationId xmlns:a16="http://schemas.microsoft.com/office/drawing/2014/main" id="{4CE4F9D2-2DF1-E64F-9F6D-5D1C47356776}"/>
              </a:ext>
            </a:extLst>
          </p:cNvPr>
          <p:cNvSpPr txBox="1"/>
          <p:nvPr/>
        </p:nvSpPr>
        <p:spPr>
          <a:xfrm>
            <a:off x="4082255" y="2979463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5D658BDF-FC6C-284D-9E10-87C8FC333AB8}"/>
              </a:ext>
            </a:extLst>
          </p:cNvPr>
          <p:cNvSpPr txBox="1"/>
          <p:nvPr/>
        </p:nvSpPr>
        <p:spPr>
          <a:xfrm>
            <a:off x="4280954" y="380319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24" name="Pijl omlaag 23">
            <a:extLst>
              <a:ext uri="{FF2B5EF4-FFF2-40B4-BE49-F238E27FC236}">
                <a16:creationId xmlns:a16="http://schemas.microsoft.com/office/drawing/2014/main" id="{474B0DDC-EC80-F141-9D39-74796887B317}"/>
              </a:ext>
            </a:extLst>
          </p:cNvPr>
          <p:cNvSpPr/>
          <p:nvPr/>
        </p:nvSpPr>
        <p:spPr>
          <a:xfrm>
            <a:off x="2751491" y="2245489"/>
            <a:ext cx="459763" cy="73397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ADB2B447-3B17-5740-B013-BEDEF802072B}"/>
              </a:ext>
            </a:extLst>
          </p:cNvPr>
          <p:cNvSpPr/>
          <p:nvPr/>
        </p:nvSpPr>
        <p:spPr>
          <a:xfrm>
            <a:off x="6137448" y="1337473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C1</a:t>
            </a:r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110A24D1-E5B4-EB44-9A28-506D2C0AA64C}"/>
              </a:ext>
            </a:extLst>
          </p:cNvPr>
          <p:cNvSpPr/>
          <p:nvPr/>
        </p:nvSpPr>
        <p:spPr>
          <a:xfrm>
            <a:off x="7051848" y="1332866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C2</a:t>
            </a:r>
          </a:p>
        </p:txBody>
      </p:sp>
      <p:sp>
        <p:nvSpPr>
          <p:cNvPr id="27" name="Ovaal 26">
            <a:extLst>
              <a:ext uri="{FF2B5EF4-FFF2-40B4-BE49-F238E27FC236}">
                <a16:creationId xmlns:a16="http://schemas.microsoft.com/office/drawing/2014/main" id="{A8C05538-CCE9-AD45-A05C-73CBE502B8B9}"/>
              </a:ext>
            </a:extLst>
          </p:cNvPr>
          <p:cNvSpPr/>
          <p:nvPr/>
        </p:nvSpPr>
        <p:spPr>
          <a:xfrm>
            <a:off x="7966248" y="1317626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C3</a:t>
            </a:r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C4B8F9C5-FBEE-7148-962B-E40BCE56B33D}"/>
              </a:ext>
            </a:extLst>
          </p:cNvPr>
          <p:cNvSpPr/>
          <p:nvPr/>
        </p:nvSpPr>
        <p:spPr>
          <a:xfrm>
            <a:off x="8869073" y="1337111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C4</a:t>
            </a: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85700A3E-DDB6-7848-9B55-94A2C85815CB}"/>
              </a:ext>
            </a:extLst>
          </p:cNvPr>
          <p:cNvCxnSpPr>
            <a:stCxn id="25" idx="6"/>
            <a:endCxn id="26" idx="2"/>
          </p:cNvCxnSpPr>
          <p:nvPr/>
        </p:nvCxnSpPr>
        <p:spPr>
          <a:xfrm flipV="1">
            <a:off x="6865158" y="1550353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C03B6AA7-AE79-7444-9CAF-01EFE2CF54FC}"/>
              </a:ext>
            </a:extLst>
          </p:cNvPr>
          <p:cNvCxnSpPr/>
          <p:nvPr/>
        </p:nvCxnSpPr>
        <p:spPr>
          <a:xfrm flipV="1">
            <a:off x="7772471" y="1553891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628E0250-2986-044C-90DA-CE288BF4D875}"/>
              </a:ext>
            </a:extLst>
          </p:cNvPr>
          <p:cNvCxnSpPr/>
          <p:nvPr/>
        </p:nvCxnSpPr>
        <p:spPr>
          <a:xfrm flipV="1">
            <a:off x="8679784" y="1557429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31">
            <a:extLst>
              <a:ext uri="{FF2B5EF4-FFF2-40B4-BE49-F238E27FC236}">
                <a16:creationId xmlns:a16="http://schemas.microsoft.com/office/drawing/2014/main" id="{3717F65E-A477-FA43-88AD-28F543604F0D}"/>
              </a:ext>
            </a:extLst>
          </p:cNvPr>
          <p:cNvSpPr txBox="1"/>
          <p:nvPr/>
        </p:nvSpPr>
        <p:spPr>
          <a:xfrm>
            <a:off x="8752305" y="988410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FE14648A-57D5-AC4D-BD6E-3304B9E291A5}"/>
              </a:ext>
            </a:extLst>
          </p:cNvPr>
          <p:cNvSpPr txBox="1"/>
          <p:nvPr/>
        </p:nvSpPr>
        <p:spPr>
          <a:xfrm>
            <a:off x="8925792" y="242273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34" name="Ovaal 33">
            <a:extLst>
              <a:ext uri="{FF2B5EF4-FFF2-40B4-BE49-F238E27FC236}">
                <a16:creationId xmlns:a16="http://schemas.microsoft.com/office/drawing/2014/main" id="{D29ADFF4-D91E-0A4E-88B3-35B5021AE180}"/>
              </a:ext>
            </a:extLst>
          </p:cNvPr>
          <p:cNvSpPr/>
          <p:nvPr/>
        </p:nvSpPr>
        <p:spPr>
          <a:xfrm>
            <a:off x="8011503" y="1972918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C5</a:t>
            </a:r>
          </a:p>
        </p:txBody>
      </p:sp>
      <p:sp>
        <p:nvSpPr>
          <p:cNvPr id="35" name="Ovaal 34">
            <a:extLst>
              <a:ext uri="{FF2B5EF4-FFF2-40B4-BE49-F238E27FC236}">
                <a16:creationId xmlns:a16="http://schemas.microsoft.com/office/drawing/2014/main" id="{1E5D5993-CF12-7A43-969B-890A2DD20886}"/>
              </a:ext>
            </a:extLst>
          </p:cNvPr>
          <p:cNvSpPr/>
          <p:nvPr/>
        </p:nvSpPr>
        <p:spPr>
          <a:xfrm>
            <a:off x="8914328" y="1992403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C6</a:t>
            </a:r>
          </a:p>
        </p:txBody>
      </p: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6908A277-46C6-AE48-8964-842617609ABC}"/>
              </a:ext>
            </a:extLst>
          </p:cNvPr>
          <p:cNvCxnSpPr>
            <a:cxnSpLocks/>
          </p:cNvCxnSpPr>
          <p:nvPr/>
        </p:nvCxnSpPr>
        <p:spPr>
          <a:xfrm>
            <a:off x="7561390" y="1787269"/>
            <a:ext cx="443026" cy="42191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B1F50711-5804-FE4C-9A61-E8F9CE846DE0}"/>
              </a:ext>
            </a:extLst>
          </p:cNvPr>
          <p:cNvCxnSpPr/>
          <p:nvPr/>
        </p:nvCxnSpPr>
        <p:spPr>
          <a:xfrm flipV="1">
            <a:off x="8725039" y="2212721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al 38">
            <a:extLst>
              <a:ext uri="{FF2B5EF4-FFF2-40B4-BE49-F238E27FC236}">
                <a16:creationId xmlns:a16="http://schemas.microsoft.com/office/drawing/2014/main" id="{98797743-02B3-1D42-A633-852F03E4CBBF}"/>
              </a:ext>
            </a:extLst>
          </p:cNvPr>
          <p:cNvSpPr/>
          <p:nvPr/>
        </p:nvSpPr>
        <p:spPr>
          <a:xfrm>
            <a:off x="6139373" y="3330256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C1</a:t>
            </a:r>
          </a:p>
        </p:txBody>
      </p:sp>
      <p:sp>
        <p:nvSpPr>
          <p:cNvPr id="40" name="Ovaal 39">
            <a:extLst>
              <a:ext uri="{FF2B5EF4-FFF2-40B4-BE49-F238E27FC236}">
                <a16:creationId xmlns:a16="http://schemas.microsoft.com/office/drawing/2014/main" id="{F6CFA063-00C5-0947-99DC-DF4539A6C143}"/>
              </a:ext>
            </a:extLst>
          </p:cNvPr>
          <p:cNvSpPr/>
          <p:nvPr/>
        </p:nvSpPr>
        <p:spPr>
          <a:xfrm>
            <a:off x="7053773" y="3325649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C2</a:t>
            </a:r>
          </a:p>
        </p:txBody>
      </p:sp>
      <p:sp>
        <p:nvSpPr>
          <p:cNvPr id="41" name="Ovaal 40">
            <a:extLst>
              <a:ext uri="{FF2B5EF4-FFF2-40B4-BE49-F238E27FC236}">
                <a16:creationId xmlns:a16="http://schemas.microsoft.com/office/drawing/2014/main" id="{71E24A7A-A71D-0240-BBFC-E463C45B1E8A}"/>
              </a:ext>
            </a:extLst>
          </p:cNvPr>
          <p:cNvSpPr/>
          <p:nvPr/>
        </p:nvSpPr>
        <p:spPr>
          <a:xfrm>
            <a:off x="7968173" y="3310409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C3</a:t>
            </a:r>
          </a:p>
        </p:txBody>
      </p:sp>
      <p:sp>
        <p:nvSpPr>
          <p:cNvPr id="42" name="Ovaal 41">
            <a:extLst>
              <a:ext uri="{FF2B5EF4-FFF2-40B4-BE49-F238E27FC236}">
                <a16:creationId xmlns:a16="http://schemas.microsoft.com/office/drawing/2014/main" id="{5334E75E-1E78-1741-BF7F-A1A462B9FBD5}"/>
              </a:ext>
            </a:extLst>
          </p:cNvPr>
          <p:cNvSpPr/>
          <p:nvPr/>
        </p:nvSpPr>
        <p:spPr>
          <a:xfrm>
            <a:off x="8870998" y="3329894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C4</a:t>
            </a:r>
          </a:p>
        </p:txBody>
      </p: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id="{A10CA7F8-C95F-EF4C-8674-ABAA69E6CF2B}"/>
              </a:ext>
            </a:extLst>
          </p:cNvPr>
          <p:cNvCxnSpPr>
            <a:stCxn id="39" idx="6"/>
            <a:endCxn id="40" idx="2"/>
          </p:cNvCxnSpPr>
          <p:nvPr/>
        </p:nvCxnSpPr>
        <p:spPr>
          <a:xfrm flipV="1">
            <a:off x="6867083" y="3543136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72FB4617-3D86-3245-AF4C-3CE93218FB27}"/>
              </a:ext>
            </a:extLst>
          </p:cNvPr>
          <p:cNvCxnSpPr/>
          <p:nvPr/>
        </p:nvCxnSpPr>
        <p:spPr>
          <a:xfrm flipV="1">
            <a:off x="7774396" y="3546674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id="{54C4AC3E-4D7C-994D-858C-E2C6FBAB5A62}"/>
              </a:ext>
            </a:extLst>
          </p:cNvPr>
          <p:cNvCxnSpPr/>
          <p:nvPr/>
        </p:nvCxnSpPr>
        <p:spPr>
          <a:xfrm flipV="1">
            <a:off x="8681709" y="3550212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kstvak 45">
            <a:extLst>
              <a:ext uri="{FF2B5EF4-FFF2-40B4-BE49-F238E27FC236}">
                <a16:creationId xmlns:a16="http://schemas.microsoft.com/office/drawing/2014/main" id="{B0C46CA1-A050-2E4A-8533-CB14B8F36848}"/>
              </a:ext>
            </a:extLst>
          </p:cNvPr>
          <p:cNvSpPr txBox="1"/>
          <p:nvPr/>
        </p:nvSpPr>
        <p:spPr>
          <a:xfrm>
            <a:off x="9652588" y="2981193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47" name="Tekstvak 46">
            <a:extLst>
              <a:ext uri="{FF2B5EF4-FFF2-40B4-BE49-F238E27FC236}">
                <a16:creationId xmlns:a16="http://schemas.microsoft.com/office/drawing/2014/main" id="{8AE908FA-D9E8-7F4C-9515-07AD1C113B28}"/>
              </a:ext>
            </a:extLst>
          </p:cNvPr>
          <p:cNvSpPr txBox="1"/>
          <p:nvPr/>
        </p:nvSpPr>
        <p:spPr>
          <a:xfrm>
            <a:off x="8927717" y="441552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48" name="Ovaal 47">
            <a:extLst>
              <a:ext uri="{FF2B5EF4-FFF2-40B4-BE49-F238E27FC236}">
                <a16:creationId xmlns:a16="http://schemas.microsoft.com/office/drawing/2014/main" id="{F7C6A12C-D1FE-4645-AEF5-40BE6E1A33D0}"/>
              </a:ext>
            </a:extLst>
          </p:cNvPr>
          <p:cNvSpPr/>
          <p:nvPr/>
        </p:nvSpPr>
        <p:spPr>
          <a:xfrm>
            <a:off x="8013428" y="3965701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C5</a:t>
            </a:r>
          </a:p>
        </p:txBody>
      </p:sp>
      <p:sp>
        <p:nvSpPr>
          <p:cNvPr id="49" name="Ovaal 48">
            <a:extLst>
              <a:ext uri="{FF2B5EF4-FFF2-40B4-BE49-F238E27FC236}">
                <a16:creationId xmlns:a16="http://schemas.microsoft.com/office/drawing/2014/main" id="{525C61C2-E011-BA42-A5D6-011434A31688}"/>
              </a:ext>
            </a:extLst>
          </p:cNvPr>
          <p:cNvSpPr/>
          <p:nvPr/>
        </p:nvSpPr>
        <p:spPr>
          <a:xfrm>
            <a:off x="8916253" y="3985186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C6</a:t>
            </a:r>
          </a:p>
        </p:txBody>
      </p:sp>
      <p:cxnSp>
        <p:nvCxnSpPr>
          <p:cNvPr id="50" name="Rechte verbindingslijn 49">
            <a:extLst>
              <a:ext uri="{FF2B5EF4-FFF2-40B4-BE49-F238E27FC236}">
                <a16:creationId xmlns:a16="http://schemas.microsoft.com/office/drawing/2014/main" id="{DA1C3829-B324-474C-BE24-8483080BA7D4}"/>
              </a:ext>
            </a:extLst>
          </p:cNvPr>
          <p:cNvCxnSpPr>
            <a:cxnSpLocks/>
          </p:cNvCxnSpPr>
          <p:nvPr/>
        </p:nvCxnSpPr>
        <p:spPr>
          <a:xfrm>
            <a:off x="7563315" y="3780052"/>
            <a:ext cx="443026" cy="42191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50">
            <a:extLst>
              <a:ext uri="{FF2B5EF4-FFF2-40B4-BE49-F238E27FC236}">
                <a16:creationId xmlns:a16="http://schemas.microsoft.com/office/drawing/2014/main" id="{1E96E4DC-19D3-7844-ADDB-3F3B96F6EE13}"/>
              </a:ext>
            </a:extLst>
          </p:cNvPr>
          <p:cNvCxnSpPr/>
          <p:nvPr/>
        </p:nvCxnSpPr>
        <p:spPr>
          <a:xfrm flipV="1">
            <a:off x="8726964" y="4205504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al 51">
            <a:extLst>
              <a:ext uri="{FF2B5EF4-FFF2-40B4-BE49-F238E27FC236}">
                <a16:creationId xmlns:a16="http://schemas.microsoft.com/office/drawing/2014/main" id="{6AFCF4D6-CCA7-5F46-B8BC-95D3711F3A5E}"/>
              </a:ext>
            </a:extLst>
          </p:cNvPr>
          <p:cNvSpPr/>
          <p:nvPr/>
        </p:nvSpPr>
        <p:spPr>
          <a:xfrm>
            <a:off x="9784359" y="3313853"/>
            <a:ext cx="727710" cy="43497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C7</a:t>
            </a:r>
          </a:p>
        </p:txBody>
      </p:sp>
      <p:cxnSp>
        <p:nvCxnSpPr>
          <p:cNvPr id="53" name="Rechte verbindingslijn 52">
            <a:extLst>
              <a:ext uri="{FF2B5EF4-FFF2-40B4-BE49-F238E27FC236}">
                <a16:creationId xmlns:a16="http://schemas.microsoft.com/office/drawing/2014/main" id="{592B0FED-FF48-F143-AB57-A116D6EB08DC}"/>
              </a:ext>
            </a:extLst>
          </p:cNvPr>
          <p:cNvCxnSpPr/>
          <p:nvPr/>
        </p:nvCxnSpPr>
        <p:spPr>
          <a:xfrm flipV="1">
            <a:off x="9595070" y="3534171"/>
            <a:ext cx="186690" cy="460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Pijl omlaag 53">
            <a:extLst>
              <a:ext uri="{FF2B5EF4-FFF2-40B4-BE49-F238E27FC236}">
                <a16:creationId xmlns:a16="http://schemas.microsoft.com/office/drawing/2014/main" id="{51E41DC0-0322-3B4C-80AD-1FF86E3EAC9A}"/>
              </a:ext>
            </a:extLst>
          </p:cNvPr>
          <p:cNvSpPr/>
          <p:nvPr/>
        </p:nvSpPr>
        <p:spPr>
          <a:xfrm>
            <a:off x="7185821" y="2245489"/>
            <a:ext cx="459763" cy="73397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55" name="Rechte verbindingslijn 54">
            <a:extLst>
              <a:ext uri="{FF2B5EF4-FFF2-40B4-BE49-F238E27FC236}">
                <a16:creationId xmlns:a16="http://schemas.microsoft.com/office/drawing/2014/main" id="{27286A8D-755F-9F48-8C2C-9DA13A86EC6C}"/>
              </a:ext>
            </a:extLst>
          </p:cNvPr>
          <p:cNvCxnSpPr>
            <a:cxnSpLocks/>
            <a:endCxn id="49" idx="6"/>
          </p:cNvCxnSpPr>
          <p:nvPr/>
        </p:nvCxnSpPr>
        <p:spPr>
          <a:xfrm flipH="1">
            <a:off x="9643963" y="3780052"/>
            <a:ext cx="372600" cy="42262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hoek 8">
            <a:extLst>
              <a:ext uri="{FF2B5EF4-FFF2-40B4-BE49-F238E27FC236}">
                <a16:creationId xmlns:a16="http://schemas.microsoft.com/office/drawing/2014/main" id="{FF13653D-4801-DB41-839E-43DEE9FBB838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&lt;img src="images/git_dir_1commit.png" width = "600px"&gt;</a:t>
            </a:r>
          </a:p>
        </p:txBody>
      </p:sp>
    </p:spTree>
    <p:extLst>
      <p:ext uri="{BB962C8B-B14F-4D97-AF65-F5344CB8AC3E}">
        <p14:creationId xmlns:p14="http://schemas.microsoft.com/office/powerpoint/2010/main" val="4106199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7FBD9-174D-9047-B053-9AACB06EF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nl-BE" dirty="0"/>
              <a:t>Fast-Foreward merge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E7C9668-A763-1547-AFF8-037400D21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30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1542079" y="1737379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af2da</a:t>
            </a:r>
          </a:p>
        </p:txBody>
      </p: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1542079" y="1014425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1542079" y="234311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2049773" y="1471625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23E133BB-E14F-C546-992D-83BD76169034}"/>
              </a:ext>
            </a:extLst>
          </p:cNvPr>
          <p:cNvCxnSpPr>
            <a:cxnSpLocks/>
          </p:cNvCxnSpPr>
          <p:nvPr/>
        </p:nvCxnSpPr>
        <p:spPr>
          <a:xfrm flipV="1">
            <a:off x="2045005" y="723903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Afbeelding 2">
            <a:extLst>
              <a:ext uri="{FF2B5EF4-FFF2-40B4-BE49-F238E27FC236}">
                <a16:creationId xmlns:a16="http://schemas.microsoft.com/office/drawing/2014/main" id="{7DB8CF76-B6C7-7C40-9FA7-D529235A4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79" y="5368924"/>
            <a:ext cx="7137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1542079" y="1737379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af2da</a:t>
            </a:r>
          </a:p>
        </p:txBody>
      </p: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1542079" y="1014425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1542079" y="3563966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2049773" y="1471625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23E133BB-E14F-C546-992D-83BD76169034}"/>
              </a:ext>
            </a:extLst>
          </p:cNvPr>
          <p:cNvCxnSpPr>
            <a:cxnSpLocks/>
          </p:cNvCxnSpPr>
          <p:nvPr/>
        </p:nvCxnSpPr>
        <p:spPr>
          <a:xfrm>
            <a:off x="2044999" y="3173097"/>
            <a:ext cx="0" cy="340377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geronde rechthoek 7">
            <a:extLst>
              <a:ext uri="{FF2B5EF4-FFF2-40B4-BE49-F238E27FC236}">
                <a16:creationId xmlns:a16="http://schemas.microsoft.com/office/drawing/2014/main" id="{F2AFABEB-60EE-474C-9CA0-6B92B4EEE30C}"/>
              </a:ext>
            </a:extLst>
          </p:cNvPr>
          <p:cNvSpPr/>
          <p:nvPr/>
        </p:nvSpPr>
        <p:spPr>
          <a:xfrm>
            <a:off x="1542079" y="2715897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dev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126FBAE4-79B1-0248-9CFF-E57F7D4B2DB3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044999" y="2423179"/>
            <a:ext cx="1898" cy="292718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Afbeelding 9">
            <a:extLst>
              <a:ext uri="{FF2B5EF4-FFF2-40B4-BE49-F238E27FC236}">
                <a16:creationId xmlns:a16="http://schemas.microsoft.com/office/drawing/2014/main" id="{6A5D4CEC-0457-7942-A6AB-A6DEC121F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79" y="5402263"/>
            <a:ext cx="72136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23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1542079" y="1737379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af2da</a:t>
            </a:r>
          </a:p>
        </p:txBody>
      </p: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1542079" y="1014425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4985386" y="3563966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2049773" y="1471625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23E133BB-E14F-C546-992D-83BD76169034}"/>
              </a:ext>
            </a:extLst>
          </p:cNvPr>
          <p:cNvCxnSpPr>
            <a:cxnSpLocks/>
          </p:cNvCxnSpPr>
          <p:nvPr/>
        </p:nvCxnSpPr>
        <p:spPr>
          <a:xfrm>
            <a:off x="5488306" y="3173097"/>
            <a:ext cx="0" cy="340377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geronde rechthoek 7">
            <a:extLst>
              <a:ext uri="{FF2B5EF4-FFF2-40B4-BE49-F238E27FC236}">
                <a16:creationId xmlns:a16="http://schemas.microsoft.com/office/drawing/2014/main" id="{F2AFABEB-60EE-474C-9CA0-6B92B4EEE30C}"/>
              </a:ext>
            </a:extLst>
          </p:cNvPr>
          <p:cNvSpPr/>
          <p:nvPr/>
        </p:nvSpPr>
        <p:spPr>
          <a:xfrm>
            <a:off x="4985386" y="2715897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dev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126FBAE4-79B1-0248-9CFF-E57F7D4B2DB3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488306" y="2423179"/>
            <a:ext cx="1898" cy="292718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geronde rechthoek 10">
            <a:extLst>
              <a:ext uri="{FF2B5EF4-FFF2-40B4-BE49-F238E27FC236}">
                <a16:creationId xmlns:a16="http://schemas.microsoft.com/office/drawing/2014/main" id="{EE246CC2-44FE-BC40-A8F0-0D05741A9F67}"/>
              </a:ext>
            </a:extLst>
          </p:cNvPr>
          <p:cNvSpPr/>
          <p:nvPr/>
        </p:nvSpPr>
        <p:spPr>
          <a:xfrm>
            <a:off x="3242610" y="1737379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dd943</a:t>
            </a:r>
          </a:p>
        </p:txBody>
      </p:sp>
      <p:sp>
        <p:nvSpPr>
          <p:cNvPr id="15" name="Afgeronde rechthoek 14">
            <a:extLst>
              <a:ext uri="{FF2B5EF4-FFF2-40B4-BE49-F238E27FC236}">
                <a16:creationId xmlns:a16="http://schemas.microsoft.com/office/drawing/2014/main" id="{A4FAE157-5159-1F49-9A63-02C5873E4CD9}"/>
              </a:ext>
            </a:extLst>
          </p:cNvPr>
          <p:cNvSpPr/>
          <p:nvPr/>
        </p:nvSpPr>
        <p:spPr>
          <a:xfrm>
            <a:off x="4957429" y="1722141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0a0d1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A1E07E4E-A0FE-1A41-B2C3-5F77169B1A04}"/>
              </a:ext>
            </a:extLst>
          </p:cNvPr>
          <p:cNvCxnSpPr>
            <a:cxnSpLocks/>
          </p:cNvCxnSpPr>
          <p:nvPr/>
        </p:nvCxnSpPr>
        <p:spPr>
          <a:xfrm>
            <a:off x="2547919" y="2063779"/>
            <a:ext cx="666115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51C801A6-42ED-F340-8ADC-BE3A67EEF65F}"/>
              </a:ext>
            </a:extLst>
          </p:cNvPr>
          <p:cNvCxnSpPr>
            <a:cxnSpLocks/>
          </p:cNvCxnSpPr>
          <p:nvPr/>
        </p:nvCxnSpPr>
        <p:spPr>
          <a:xfrm>
            <a:off x="4257667" y="2059011"/>
            <a:ext cx="666115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Afbeelding 4">
            <a:extLst>
              <a:ext uri="{FF2B5EF4-FFF2-40B4-BE49-F238E27FC236}">
                <a16:creationId xmlns:a16="http://schemas.microsoft.com/office/drawing/2014/main" id="{C7FBDB10-65A3-F146-B680-E6A88FB09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79" y="5441950"/>
            <a:ext cx="74041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04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1542079" y="1737379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af2da</a:t>
            </a:r>
          </a:p>
        </p:txBody>
      </p: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4942520" y="1014425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4956810" y="213069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5450214" y="1471625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23E133BB-E14F-C546-992D-83BD76169034}"/>
              </a:ext>
            </a:extLst>
          </p:cNvPr>
          <p:cNvCxnSpPr>
            <a:cxnSpLocks/>
          </p:cNvCxnSpPr>
          <p:nvPr/>
        </p:nvCxnSpPr>
        <p:spPr>
          <a:xfrm flipV="1">
            <a:off x="5445435" y="728658"/>
            <a:ext cx="0" cy="300678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geronde rechthoek 7">
            <a:extLst>
              <a:ext uri="{FF2B5EF4-FFF2-40B4-BE49-F238E27FC236}">
                <a16:creationId xmlns:a16="http://schemas.microsoft.com/office/drawing/2014/main" id="{F2AFABEB-60EE-474C-9CA0-6B92B4EEE30C}"/>
              </a:ext>
            </a:extLst>
          </p:cNvPr>
          <p:cNvSpPr/>
          <p:nvPr/>
        </p:nvSpPr>
        <p:spPr>
          <a:xfrm>
            <a:off x="4985386" y="2715897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dev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126FBAE4-79B1-0248-9CFF-E57F7D4B2DB3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488306" y="2423179"/>
            <a:ext cx="1898" cy="292718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geronde rechthoek 10">
            <a:extLst>
              <a:ext uri="{FF2B5EF4-FFF2-40B4-BE49-F238E27FC236}">
                <a16:creationId xmlns:a16="http://schemas.microsoft.com/office/drawing/2014/main" id="{EE246CC2-44FE-BC40-A8F0-0D05741A9F67}"/>
              </a:ext>
            </a:extLst>
          </p:cNvPr>
          <p:cNvSpPr/>
          <p:nvPr/>
        </p:nvSpPr>
        <p:spPr>
          <a:xfrm>
            <a:off x="3242610" y="1737379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dd943</a:t>
            </a:r>
          </a:p>
        </p:txBody>
      </p:sp>
      <p:sp>
        <p:nvSpPr>
          <p:cNvPr id="15" name="Afgeronde rechthoek 14">
            <a:extLst>
              <a:ext uri="{FF2B5EF4-FFF2-40B4-BE49-F238E27FC236}">
                <a16:creationId xmlns:a16="http://schemas.microsoft.com/office/drawing/2014/main" id="{A4FAE157-5159-1F49-9A63-02C5873E4CD9}"/>
              </a:ext>
            </a:extLst>
          </p:cNvPr>
          <p:cNvSpPr/>
          <p:nvPr/>
        </p:nvSpPr>
        <p:spPr>
          <a:xfrm>
            <a:off x="4957429" y="1722141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0a0d1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A1E07E4E-A0FE-1A41-B2C3-5F77169B1A04}"/>
              </a:ext>
            </a:extLst>
          </p:cNvPr>
          <p:cNvCxnSpPr>
            <a:cxnSpLocks/>
          </p:cNvCxnSpPr>
          <p:nvPr/>
        </p:nvCxnSpPr>
        <p:spPr>
          <a:xfrm>
            <a:off x="2547919" y="2063779"/>
            <a:ext cx="666115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51C801A6-42ED-F340-8ADC-BE3A67EEF65F}"/>
              </a:ext>
            </a:extLst>
          </p:cNvPr>
          <p:cNvCxnSpPr>
            <a:cxnSpLocks/>
          </p:cNvCxnSpPr>
          <p:nvPr/>
        </p:nvCxnSpPr>
        <p:spPr>
          <a:xfrm>
            <a:off x="4257667" y="2059011"/>
            <a:ext cx="666115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601F018C-0015-084B-8B93-A80E87B7C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79" y="3975100"/>
            <a:ext cx="72136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B4A23C2B-5831-6847-A428-8C5569767720}"/>
              </a:ext>
            </a:extLst>
          </p:cNvPr>
          <p:cNvSpPr/>
          <p:nvPr/>
        </p:nvSpPr>
        <p:spPr>
          <a:xfrm>
            <a:off x="1542079" y="1737379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af2da</a:t>
            </a:r>
          </a:p>
        </p:txBody>
      </p: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0896F8C1-C3C1-8040-B7D4-4F6F4957AC18}"/>
              </a:ext>
            </a:extLst>
          </p:cNvPr>
          <p:cNvSpPr/>
          <p:nvPr/>
        </p:nvSpPr>
        <p:spPr>
          <a:xfrm>
            <a:off x="4942520" y="1014425"/>
            <a:ext cx="100584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master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7442757A-B3A7-014A-B95D-0ADE825B4C54}"/>
              </a:ext>
            </a:extLst>
          </p:cNvPr>
          <p:cNvSpPr/>
          <p:nvPr/>
        </p:nvSpPr>
        <p:spPr>
          <a:xfrm>
            <a:off x="4956810" y="213069"/>
            <a:ext cx="100584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E5AD105C-71DA-EB49-AF10-4D20ABB149E4}"/>
              </a:ext>
            </a:extLst>
          </p:cNvPr>
          <p:cNvCxnSpPr>
            <a:cxnSpLocks/>
          </p:cNvCxnSpPr>
          <p:nvPr/>
        </p:nvCxnSpPr>
        <p:spPr>
          <a:xfrm flipV="1">
            <a:off x="5450214" y="1471625"/>
            <a:ext cx="0" cy="29338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23E133BB-E14F-C546-992D-83BD76169034}"/>
              </a:ext>
            </a:extLst>
          </p:cNvPr>
          <p:cNvCxnSpPr>
            <a:cxnSpLocks/>
          </p:cNvCxnSpPr>
          <p:nvPr/>
        </p:nvCxnSpPr>
        <p:spPr>
          <a:xfrm flipV="1">
            <a:off x="5445435" y="728658"/>
            <a:ext cx="0" cy="300678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geronde rechthoek 10">
            <a:extLst>
              <a:ext uri="{FF2B5EF4-FFF2-40B4-BE49-F238E27FC236}">
                <a16:creationId xmlns:a16="http://schemas.microsoft.com/office/drawing/2014/main" id="{EE246CC2-44FE-BC40-A8F0-0D05741A9F67}"/>
              </a:ext>
            </a:extLst>
          </p:cNvPr>
          <p:cNvSpPr/>
          <p:nvPr/>
        </p:nvSpPr>
        <p:spPr>
          <a:xfrm>
            <a:off x="3242610" y="1737379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dd943</a:t>
            </a:r>
          </a:p>
        </p:txBody>
      </p:sp>
      <p:sp>
        <p:nvSpPr>
          <p:cNvPr id="15" name="Afgeronde rechthoek 14">
            <a:extLst>
              <a:ext uri="{FF2B5EF4-FFF2-40B4-BE49-F238E27FC236}">
                <a16:creationId xmlns:a16="http://schemas.microsoft.com/office/drawing/2014/main" id="{A4FAE157-5159-1F49-9A63-02C5873E4CD9}"/>
              </a:ext>
            </a:extLst>
          </p:cNvPr>
          <p:cNvSpPr/>
          <p:nvPr/>
        </p:nvSpPr>
        <p:spPr>
          <a:xfrm>
            <a:off x="4957429" y="1722141"/>
            <a:ext cx="1005840" cy="685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0a0d1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A1E07E4E-A0FE-1A41-B2C3-5F77169B1A04}"/>
              </a:ext>
            </a:extLst>
          </p:cNvPr>
          <p:cNvCxnSpPr>
            <a:cxnSpLocks/>
          </p:cNvCxnSpPr>
          <p:nvPr/>
        </p:nvCxnSpPr>
        <p:spPr>
          <a:xfrm>
            <a:off x="2547919" y="2063779"/>
            <a:ext cx="666115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51C801A6-42ED-F340-8ADC-BE3A67EEF65F}"/>
              </a:ext>
            </a:extLst>
          </p:cNvPr>
          <p:cNvCxnSpPr>
            <a:cxnSpLocks/>
          </p:cNvCxnSpPr>
          <p:nvPr/>
        </p:nvCxnSpPr>
        <p:spPr>
          <a:xfrm>
            <a:off x="4257667" y="2059011"/>
            <a:ext cx="666115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Afbeelding 2">
            <a:extLst>
              <a:ext uri="{FF2B5EF4-FFF2-40B4-BE49-F238E27FC236}">
                <a16:creationId xmlns:a16="http://schemas.microsoft.com/office/drawing/2014/main" id="{DC36995F-381A-064F-AC88-46BE8B3E8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79" y="4114800"/>
            <a:ext cx="7264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12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erbaar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Citeerbaar</Template>
  <TotalTime>723</TotalTime>
  <Words>240</Words>
  <Application>Microsoft Macintosh PowerPoint</Application>
  <PresentationFormat>Breedbeeld</PresentationFormat>
  <Paragraphs>185</Paragraphs>
  <Slides>20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3" baseType="lpstr">
      <vt:lpstr>Century Gothic</vt:lpstr>
      <vt:lpstr>Wingdings 2</vt:lpstr>
      <vt:lpstr>Citeerbaar</vt:lpstr>
      <vt:lpstr>Git</vt:lpstr>
      <vt:lpstr>Git lifecycle</vt:lpstr>
      <vt:lpstr>Fast-Foreward merge</vt:lpstr>
      <vt:lpstr>Fast-Foreward merge</vt:lpstr>
      <vt:lpstr>PowerPoint-presentatie</vt:lpstr>
      <vt:lpstr>PowerPoint-presentatie</vt:lpstr>
      <vt:lpstr>PowerPoint-presentatie</vt:lpstr>
      <vt:lpstr>PowerPoint-presentatie</vt:lpstr>
      <vt:lpstr>PowerPoint-presentatie</vt:lpstr>
      <vt:lpstr>3 – way merge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Rebase</vt:lpstr>
      <vt:lpstr>Rebase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Peter Tribout</dc:creator>
  <cp:lastModifiedBy>Tribout Peter</cp:lastModifiedBy>
  <cp:revision>47</cp:revision>
  <cp:lastPrinted>2019-02-07T14:19:43Z</cp:lastPrinted>
  <dcterms:created xsi:type="dcterms:W3CDTF">2019-02-06T12:44:51Z</dcterms:created>
  <dcterms:modified xsi:type="dcterms:W3CDTF">2019-02-07T14:21:27Z</dcterms:modified>
</cp:coreProperties>
</file>