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ED6F-36CC-E5FA-A086-F717ED00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EB5D-8F35-59DF-E5F8-B4D6D8A5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3AA7-8B3C-0B98-BA75-3D4CC0A4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DD07-FFD5-B713-0A89-D071408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02E5-CA8D-0D7E-489E-AC7ECC6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317F-94A4-3CE1-B91D-EA4777BB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5008-BE33-630F-B4FD-8FDE60C8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D671-74C8-37C5-7A0D-8D8EB780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FDAD-4235-6CDA-3D6B-714CC385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225-908C-82C1-4B18-6BA0F371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08E3E-8766-E02F-828D-B3505D518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27A5-A357-F108-4024-34123858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E4D8-47C5-B149-005B-7AA0B0EA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FB5E-6C1E-6632-79DF-8566F727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FF9C-1E08-67F7-94E4-DC1A2C0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04AF-190D-5AE8-11F3-A82EDAEC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B3D5-22DE-C425-643C-4ED7733E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7CE7-ED2C-B09D-65D3-5B12CB6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FC75-92C3-5213-5DFE-7E2A4D64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4115-1B1E-AA4E-BFA2-0BFA022D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C677-B3DC-124D-BE2C-79984182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0B21-44AC-B5A5-F8AC-EB27393C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065C-561C-471C-4BFE-BBA95E3E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CE9C-567E-D389-456E-7E726EF8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36FC-2C1C-4230-0390-6EF3492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5680-1F58-75C2-B14A-5A07B165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D397-F94B-7FCC-3405-5610A495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0E64-A248-D7F5-8A4A-52CD5E89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BA90-B58E-D27D-EEC5-2DF1F58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25E4-5AA1-E7F2-DC06-ECA2884C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50A92-520C-E638-8D4A-01029834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D96A-E54A-C960-A07E-4CDB091F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913F-E232-FA73-85B3-A3F77F6B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98B13-9604-55E9-A198-3C19ECAE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CE229-8C7A-6E14-ADAC-007C78599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B91B4-5D7C-2758-6022-ED2AC924F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C0E8E-A3A1-5881-C62B-AC8F19AE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68838-A65B-A11C-4401-8797A5DF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C39C-5893-B344-8F3F-8B8830A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9932-7967-C7F2-79EA-04886EA5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7DA97-3DD8-D59C-2622-732BE7C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72ED7-C105-F5B5-31FF-E5331B70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03B72-1491-05E5-DD0A-BBFC3C5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D35C3-0B33-9B30-D521-847631BF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B91E-3DD9-E4A9-21D9-21FA4053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7B3B1-A345-3B62-85F9-E65153E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DBE1-BBFA-AE3C-D68D-4F322B44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0543-4FF8-824B-310D-B5D92CFC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252B-D8E1-38A3-F124-09A2DBAF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B261B-E441-1D69-EAB1-B0944202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DF95-7B8C-BEF5-C4E4-EEF0DB32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6C6D-77EC-9586-C192-0670582A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FFAE-23DF-3CC8-E790-D56EC31A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025DF-30E6-FEEC-DBFE-90A7A1BF8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1058-E27E-5257-0557-EAE57462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F50E-9D70-D4AD-6B70-9C283EE7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8A2CC-C141-D275-C0F8-B9BAC490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F467-4112-F46E-5575-981B338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AD925-F36E-48D8-0708-F3EAE31E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50C0-7050-48B4-37C1-C5738B66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305C-7B48-8DA1-1028-D8BA2CB8F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C000"/>
                </a:solidFill>
              </a:defRPr>
            </a:lvl1pPr>
          </a:lstStyle>
          <a:p>
            <a:fld id="{8FFEE770-2B88-44F5-980C-C72CD534369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872-EF55-60B3-8C40-2715E39D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F87C-7CBA-57A3-0026-2303FAEA1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C000"/>
                </a:solidFill>
              </a:defRPr>
            </a:lvl1pPr>
          </a:lstStyle>
          <a:p>
            <a:fld id="{229C29F9-84E1-4C75-A764-CC46168AA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C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C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xcapacitor88mph/CMPINF0010_FinalProjectGroup32/blob/main/ParkingMeter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156-3827-89AA-0A7C-BE0C81699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Navigable </a:t>
            </a:r>
            <a:br>
              <a:rPr lang="en-US" dirty="0"/>
            </a:br>
            <a:r>
              <a:rPr lang="en-US" dirty="0"/>
              <a:t>Neighborhood in Pittsburgh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3853-9EC1-5D7A-7B46-5A15284EC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Team 32 – Gold ‘n Blue</a:t>
            </a:r>
          </a:p>
          <a:p>
            <a:r>
              <a:rPr lang="en-US" dirty="0"/>
              <a:t>Zezhong Chen, Matthew Kindja, &amp; John Lovre</a:t>
            </a:r>
          </a:p>
          <a:p>
            <a:r>
              <a:rPr lang="en-US" dirty="0"/>
              <a:t>CMPINF 0010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4265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0B6A-6A80-849A-E7D0-292C537F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E39519-47C1-E271-17F9-025F5AE1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C78F20-CE59-31A5-5F3F-53BE8EE6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06" y="655355"/>
            <a:ext cx="5486401" cy="110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0DE2-4F55-8F74-7059-8A623A5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Great Neighborhood?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6A2-E5CE-39DD-30CB-F18A6E7B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Transportation</a:t>
            </a:r>
          </a:p>
          <a:p>
            <a:r>
              <a:rPr lang="en-US" dirty="0"/>
              <a:t>Easy to get around</a:t>
            </a:r>
          </a:p>
          <a:p>
            <a:r>
              <a:rPr lang="en-US" dirty="0"/>
              <a:t>Accessibility and safety</a:t>
            </a:r>
          </a:p>
        </p:txBody>
      </p:sp>
      <p:pic>
        <p:nvPicPr>
          <p:cNvPr id="5" name="Picture 4" descr="A person in a red sweater&#10;&#10;Description automatically generated">
            <a:extLst>
              <a:ext uri="{FF2B5EF4-FFF2-40B4-BE49-F238E27FC236}">
                <a16:creationId xmlns:a16="http://schemas.microsoft.com/office/drawing/2014/main" id="{F4FCEF23-CD48-0018-182E-C9AF95A6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72" y="2241755"/>
            <a:ext cx="5542628" cy="3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031-92E6-685B-FDBF-C8F8C124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151-1CF5-2CD7-B715-D9493AD5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Parking meters</a:t>
            </a:r>
          </a:p>
          <a:p>
            <a:pPr lvl="1"/>
            <a:r>
              <a:rPr lang="en-US" dirty="0"/>
              <a:t>Accessibility of public parking</a:t>
            </a:r>
          </a:p>
          <a:p>
            <a:r>
              <a:rPr lang="en-US" dirty="0"/>
              <a:t>Bus stops</a:t>
            </a:r>
          </a:p>
          <a:p>
            <a:pPr lvl="1"/>
            <a:r>
              <a:rPr lang="en-US" dirty="0"/>
              <a:t>Availability of public transportation</a:t>
            </a:r>
          </a:p>
          <a:p>
            <a:r>
              <a:rPr lang="en-US" dirty="0"/>
              <a:t>Crosswalks</a:t>
            </a:r>
          </a:p>
          <a:p>
            <a:pPr lvl="1"/>
            <a:r>
              <a:rPr lang="en-US" dirty="0"/>
              <a:t>Safety for pedestrian traffic</a:t>
            </a:r>
          </a:p>
          <a:p>
            <a:endParaRPr lang="en-US" dirty="0"/>
          </a:p>
        </p:txBody>
      </p:sp>
      <p:pic>
        <p:nvPicPr>
          <p:cNvPr id="7" name="Picture 6" descr="A cartoon of a bus&#10;&#10;Description automatically generated">
            <a:extLst>
              <a:ext uri="{FF2B5EF4-FFF2-40B4-BE49-F238E27FC236}">
                <a16:creationId xmlns:a16="http://schemas.microsoft.com/office/drawing/2014/main" id="{F8682D64-D690-3B0A-DECA-9107226D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7604">
            <a:off x="6070263" y="706510"/>
            <a:ext cx="5557977" cy="1691257"/>
          </a:xfrm>
          <a:prstGeom prst="rect">
            <a:avLst/>
          </a:prstGeom>
        </p:spPr>
      </p:pic>
      <p:pic>
        <p:nvPicPr>
          <p:cNvPr id="9" name="Picture 8" descr="A grey object with a red light&#10;&#10;Description automatically generated">
            <a:extLst>
              <a:ext uri="{FF2B5EF4-FFF2-40B4-BE49-F238E27FC236}">
                <a16:creationId xmlns:a16="http://schemas.microsoft.com/office/drawing/2014/main" id="{4DBFF0BA-288C-2646-86A3-095E14984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069" y="2899946"/>
            <a:ext cx="2013637" cy="3464321"/>
          </a:xfrm>
          <a:prstGeom prst="rect">
            <a:avLst/>
          </a:prstGeom>
        </p:spPr>
      </p:pic>
      <p:pic>
        <p:nvPicPr>
          <p:cNvPr id="11" name="Picture 10" descr="A group of people walking across a crosswalk&#10;&#10;Description automatically generated">
            <a:extLst>
              <a:ext uri="{FF2B5EF4-FFF2-40B4-BE49-F238E27FC236}">
                <a16:creationId xmlns:a16="http://schemas.microsoft.com/office/drawing/2014/main" id="{6821775F-138D-7F98-B4A2-A95AD1EE5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61" y="4521240"/>
            <a:ext cx="5958348" cy="23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6DF1-775B-4AF7-0278-7EE0DF4F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Meters – Map of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29A9D-D3B6-09D9-39D8-57B7FA8A6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434" y="1499627"/>
            <a:ext cx="7529680" cy="45767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15343-857E-F830-B392-7F9ED07EEC1D}"/>
              </a:ext>
            </a:extLst>
          </p:cNvPr>
          <p:cNvSpPr txBox="1"/>
          <p:nvPr/>
        </p:nvSpPr>
        <p:spPr>
          <a:xfrm>
            <a:off x="6528619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BB4BC-B38A-2A94-721D-5CC53BBE39A3}"/>
              </a:ext>
            </a:extLst>
          </p:cNvPr>
          <p:cNvSpPr txBox="1"/>
          <p:nvPr/>
        </p:nvSpPr>
        <p:spPr>
          <a:xfrm>
            <a:off x="324464" y="6323598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Source: https://pghgishub-pittsburghpa.opendata.arcgis.com/datasets/pittsburghpa::pittsburgh-parking-authority-terminals/explore</a:t>
            </a:r>
          </a:p>
        </p:txBody>
      </p:sp>
    </p:spTree>
    <p:extLst>
      <p:ext uri="{BB962C8B-B14F-4D97-AF65-F5344CB8AC3E}">
        <p14:creationId xmlns:p14="http://schemas.microsoft.com/office/powerpoint/2010/main" val="29575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72D0-730C-388D-72AD-61DC4E6E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Meters – Top 20 Neighborhoods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6C87-1C35-CA48-A8E1-621E3513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ADCAD3-F5E6-9F2D-A132-CFBA8439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751"/>
            <a:ext cx="12041275" cy="54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3F0AB-D0EB-488A-F8F7-1EE62B959CD8}"/>
              </a:ext>
            </a:extLst>
          </p:cNvPr>
          <p:cNvSpPr txBox="1"/>
          <p:nvPr/>
        </p:nvSpPr>
        <p:spPr>
          <a:xfrm>
            <a:off x="4001729" y="2341292"/>
            <a:ext cx="786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To see how we got these results click here…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E34-72EA-A76E-9781-369D19D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9E-DD82-21DD-E87C-C30FCF88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E34-72EA-A76E-9781-369D19D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Crosswalks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9E-DD82-21DD-E87C-C30FCF88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E34-72EA-A76E-9781-369D19D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Most Navigable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9E-DD82-21DD-E87C-C30FCF88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031-92E6-685B-FDBF-C8F8C124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151-1CF5-2CD7-B715-D9493AD5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Parking meters</a:t>
            </a:r>
          </a:p>
          <a:p>
            <a:pPr lvl="1"/>
            <a:r>
              <a:rPr lang="en-US" dirty="0"/>
              <a:t>https://data.wprdc.org/dataset/parking-meters-pittsburgh-parking-authority/resource/72fff5c4-5ef2-4437-9e40-e2d999d455ed</a:t>
            </a:r>
          </a:p>
          <a:p>
            <a:r>
              <a:rPr lang="en-US" dirty="0"/>
              <a:t>Bus stops</a:t>
            </a:r>
          </a:p>
          <a:p>
            <a:pPr lvl="1"/>
            <a:r>
              <a:rPr lang="en-US" dirty="0"/>
              <a:t>https://data.wprdc.org/dataset/prt-transit-stop-usage/resource/3f40b94b-4ac4-48f1-8c61-8439d2d2f420</a:t>
            </a:r>
          </a:p>
          <a:p>
            <a:r>
              <a:rPr lang="en-US" dirty="0"/>
              <a:t>Crosswalks</a:t>
            </a:r>
          </a:p>
          <a:p>
            <a:pPr lvl="1"/>
            <a:r>
              <a:rPr lang="en-US" dirty="0"/>
              <a:t>https://data.wprdc.org/dataset/sidewalk-to-street-walkability-ratio/resource/b90ccee1-c0aa-43b9-93e2-8a25e690c393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5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Most Navigable  Neighborhood in Pittsburgh</vt:lpstr>
      <vt:lpstr>What Makes a Great Neighborhood?</vt:lpstr>
      <vt:lpstr>Metrics</vt:lpstr>
      <vt:lpstr>Parking Meters – Map of Locations</vt:lpstr>
      <vt:lpstr>Parking Meters – Top 20 Neighborhoods</vt:lpstr>
      <vt:lpstr>Bus Stops</vt:lpstr>
      <vt:lpstr>Crosswalks</vt:lpstr>
      <vt:lpstr>Conclusion – Most Navigable Overall</vt:lpstr>
      <vt:lpstr>Datasets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Navigable  Neighborhood in Pittsburgh</dc:title>
  <dc:creator>Lovre, John R</dc:creator>
  <cp:lastModifiedBy>Lovre, John R</cp:lastModifiedBy>
  <cp:revision>3</cp:revision>
  <dcterms:created xsi:type="dcterms:W3CDTF">2024-04-14T01:21:26Z</dcterms:created>
  <dcterms:modified xsi:type="dcterms:W3CDTF">2024-04-15T19:30:16Z</dcterms:modified>
</cp:coreProperties>
</file>