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2"/>
  </p:notesMasterIdLst>
  <p:sldIdLst>
    <p:sldId id="257" r:id="rId2"/>
    <p:sldId id="258" r:id="rId3"/>
    <p:sldId id="259" r:id="rId4"/>
    <p:sldId id="260" r:id="rId5"/>
    <p:sldId id="261" r:id="rId6"/>
    <p:sldId id="262" r:id="rId7"/>
    <p:sldId id="263" r:id="rId8"/>
    <p:sldId id="264" r:id="rId9"/>
    <p:sldId id="265" r:id="rId10"/>
    <p:sldId id="266" r:id="rId11"/>
  </p:sldIdLst>
  <p:sldSz cx="9144000" cy="5143500" type="screen16x9"/>
  <p:notesSz cx="6858000" cy="9144000"/>
  <p:embeddedFontLst>
    <p:embeddedFont>
      <p:font typeface="Play" panose="020B0604020202020204" charset="0"/>
      <p:regular r:id="rId13"/>
      <p:bold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cd2ac75e42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2cd2ac75e42_1_7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cd2ac75e42_1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g2cd2ac75e42_1_1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cd2ac75e42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g2cd2ac75e42_1_8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cd2ac75e42_1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g2cd2ac75e42_1_8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cd2ac75e42_1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g2cd2ac75e42_1_9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cd2ac75e42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g2cd2ac75e42_1_10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cd2ac75e42_1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2cd2ac75e42_1_10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cd2ac75e42_1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g2cd2ac75e42_1_1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cd2ac75e42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we determined: 1) Oakland contained the most number of parking meters per metric one. 2) Oakland was the second most walkable neighborhood per metric two…however, if you include the results for South Oakland into this count, it is very close to the top result, Hill District. 3) …</a:t>
            </a:r>
            <a:endParaRPr/>
          </a:p>
        </p:txBody>
      </p:sp>
      <p:sp>
        <p:nvSpPr>
          <p:cNvPr id="184" name="Google Shape;184;g2cd2ac75e42_1_1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cd2ac75e42_1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g2cd2ac75e42_1_1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rgbClr val="FFC000"/>
              </a:buClr>
              <a:buSzPts val="4500"/>
              <a:buFont typeface="Play"/>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rgbClr val="FFC000"/>
              </a:buClr>
              <a:buSzPts val="1800"/>
              <a:buNone/>
              <a:defRPr sz="1800"/>
            </a:lvl1pPr>
            <a:lvl2pPr lvl="1" algn="ctr">
              <a:lnSpc>
                <a:spcPct val="90000"/>
              </a:lnSpc>
              <a:spcBef>
                <a:spcPts val="400"/>
              </a:spcBef>
              <a:spcAft>
                <a:spcPts val="0"/>
              </a:spcAft>
              <a:buClr>
                <a:srgbClr val="FFC000"/>
              </a:buClr>
              <a:buSzPts val="1500"/>
              <a:buNone/>
              <a:defRPr sz="1500"/>
            </a:lvl2pPr>
            <a:lvl3pPr lvl="2" algn="ctr">
              <a:lnSpc>
                <a:spcPct val="90000"/>
              </a:lnSpc>
              <a:spcBef>
                <a:spcPts val="400"/>
              </a:spcBef>
              <a:spcAft>
                <a:spcPts val="0"/>
              </a:spcAft>
              <a:buClr>
                <a:srgbClr val="FFC000"/>
              </a:buClr>
              <a:buSzPts val="1400"/>
              <a:buNone/>
              <a:defRPr sz="1400"/>
            </a:lvl3pPr>
            <a:lvl4pPr lvl="3" algn="ctr">
              <a:lnSpc>
                <a:spcPct val="90000"/>
              </a:lnSpc>
              <a:spcBef>
                <a:spcPts val="400"/>
              </a:spcBef>
              <a:spcAft>
                <a:spcPts val="0"/>
              </a:spcAft>
              <a:buClr>
                <a:srgbClr val="FFC000"/>
              </a:buClr>
              <a:buSzPts val="1200"/>
              <a:buNone/>
              <a:defRPr sz="1200"/>
            </a:lvl4pPr>
            <a:lvl5pPr lvl="4" algn="ctr">
              <a:lnSpc>
                <a:spcPct val="90000"/>
              </a:lnSpc>
              <a:spcBef>
                <a:spcPts val="400"/>
              </a:spcBef>
              <a:spcAft>
                <a:spcPts val="0"/>
              </a:spcAft>
              <a:buClr>
                <a:srgbClr val="FFC000"/>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FFC000"/>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rgbClr val="FFC000"/>
              </a:buClr>
              <a:buSzPts val="1400"/>
              <a:buChar char="•"/>
              <a:defRPr/>
            </a:lvl1pPr>
            <a:lvl2pPr marL="914400" lvl="1" indent="-317500" algn="l">
              <a:lnSpc>
                <a:spcPct val="90000"/>
              </a:lnSpc>
              <a:spcBef>
                <a:spcPts val="400"/>
              </a:spcBef>
              <a:spcAft>
                <a:spcPts val="0"/>
              </a:spcAft>
              <a:buClr>
                <a:srgbClr val="FFC000"/>
              </a:buClr>
              <a:buSzPts val="1400"/>
              <a:buChar char="•"/>
              <a:defRPr/>
            </a:lvl2pPr>
            <a:lvl3pPr marL="1371600" lvl="2" indent="-317500" algn="l">
              <a:lnSpc>
                <a:spcPct val="90000"/>
              </a:lnSpc>
              <a:spcBef>
                <a:spcPts val="400"/>
              </a:spcBef>
              <a:spcAft>
                <a:spcPts val="0"/>
              </a:spcAft>
              <a:buClr>
                <a:srgbClr val="FFC000"/>
              </a:buClr>
              <a:buSzPts val="1400"/>
              <a:buChar char="•"/>
              <a:defRPr/>
            </a:lvl3pPr>
            <a:lvl4pPr marL="1828800" lvl="3" indent="-317500" algn="l">
              <a:lnSpc>
                <a:spcPct val="90000"/>
              </a:lnSpc>
              <a:spcBef>
                <a:spcPts val="400"/>
              </a:spcBef>
              <a:spcAft>
                <a:spcPts val="0"/>
              </a:spcAft>
              <a:buClr>
                <a:srgbClr val="FFC000"/>
              </a:buClr>
              <a:buSzPts val="1400"/>
              <a:buChar char="•"/>
              <a:defRPr/>
            </a:lvl4pPr>
            <a:lvl5pPr marL="2286000" lvl="4" indent="-317500" algn="l">
              <a:lnSpc>
                <a:spcPct val="90000"/>
              </a:lnSpc>
              <a:spcBef>
                <a:spcPts val="400"/>
              </a:spcBef>
              <a:spcAft>
                <a:spcPts val="0"/>
              </a:spcAft>
              <a:buClr>
                <a:srgbClr val="FFC000"/>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FFC000"/>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rgbClr val="FFC000"/>
              </a:buClr>
              <a:buSzPts val="1400"/>
              <a:buChar char="•"/>
              <a:defRPr/>
            </a:lvl1pPr>
            <a:lvl2pPr marL="914400" lvl="1" indent="-317500" algn="l">
              <a:lnSpc>
                <a:spcPct val="90000"/>
              </a:lnSpc>
              <a:spcBef>
                <a:spcPts val="400"/>
              </a:spcBef>
              <a:spcAft>
                <a:spcPts val="0"/>
              </a:spcAft>
              <a:buClr>
                <a:srgbClr val="FFC000"/>
              </a:buClr>
              <a:buSzPts val="1400"/>
              <a:buChar char="•"/>
              <a:defRPr/>
            </a:lvl2pPr>
            <a:lvl3pPr marL="1371600" lvl="2" indent="-317500" algn="l">
              <a:lnSpc>
                <a:spcPct val="90000"/>
              </a:lnSpc>
              <a:spcBef>
                <a:spcPts val="400"/>
              </a:spcBef>
              <a:spcAft>
                <a:spcPts val="0"/>
              </a:spcAft>
              <a:buClr>
                <a:srgbClr val="FFC000"/>
              </a:buClr>
              <a:buSzPts val="1400"/>
              <a:buChar char="•"/>
              <a:defRPr/>
            </a:lvl3pPr>
            <a:lvl4pPr marL="1828800" lvl="3" indent="-317500" algn="l">
              <a:lnSpc>
                <a:spcPct val="90000"/>
              </a:lnSpc>
              <a:spcBef>
                <a:spcPts val="400"/>
              </a:spcBef>
              <a:spcAft>
                <a:spcPts val="0"/>
              </a:spcAft>
              <a:buClr>
                <a:srgbClr val="FFC000"/>
              </a:buClr>
              <a:buSzPts val="1400"/>
              <a:buChar char="•"/>
              <a:defRPr/>
            </a:lvl4pPr>
            <a:lvl5pPr marL="2286000" lvl="4" indent="-317500" algn="l">
              <a:lnSpc>
                <a:spcPct val="90000"/>
              </a:lnSpc>
              <a:spcBef>
                <a:spcPts val="400"/>
              </a:spcBef>
              <a:spcAft>
                <a:spcPts val="0"/>
              </a:spcAft>
              <a:buClr>
                <a:srgbClr val="FFC000"/>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FFC000"/>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rgbClr val="FFC000"/>
              </a:buClr>
              <a:buSzPts val="1400"/>
              <a:buChar char="•"/>
              <a:defRPr/>
            </a:lvl1pPr>
            <a:lvl2pPr marL="914400" lvl="1" indent="-317500" algn="l">
              <a:lnSpc>
                <a:spcPct val="90000"/>
              </a:lnSpc>
              <a:spcBef>
                <a:spcPts val="400"/>
              </a:spcBef>
              <a:spcAft>
                <a:spcPts val="0"/>
              </a:spcAft>
              <a:buClr>
                <a:srgbClr val="FFC000"/>
              </a:buClr>
              <a:buSzPts val="1400"/>
              <a:buChar char="•"/>
              <a:defRPr/>
            </a:lvl2pPr>
            <a:lvl3pPr marL="1371600" lvl="2" indent="-317500" algn="l">
              <a:lnSpc>
                <a:spcPct val="90000"/>
              </a:lnSpc>
              <a:spcBef>
                <a:spcPts val="400"/>
              </a:spcBef>
              <a:spcAft>
                <a:spcPts val="0"/>
              </a:spcAft>
              <a:buClr>
                <a:srgbClr val="FFC000"/>
              </a:buClr>
              <a:buSzPts val="1400"/>
              <a:buChar char="•"/>
              <a:defRPr/>
            </a:lvl3pPr>
            <a:lvl4pPr marL="1828800" lvl="3" indent="-317500" algn="l">
              <a:lnSpc>
                <a:spcPct val="90000"/>
              </a:lnSpc>
              <a:spcBef>
                <a:spcPts val="400"/>
              </a:spcBef>
              <a:spcAft>
                <a:spcPts val="0"/>
              </a:spcAft>
              <a:buClr>
                <a:srgbClr val="FFC000"/>
              </a:buClr>
              <a:buSzPts val="1400"/>
              <a:buChar char="•"/>
              <a:defRPr/>
            </a:lvl4pPr>
            <a:lvl5pPr marL="2286000" lvl="4" indent="-317500" algn="l">
              <a:lnSpc>
                <a:spcPct val="90000"/>
              </a:lnSpc>
              <a:spcBef>
                <a:spcPts val="400"/>
              </a:spcBef>
              <a:spcAft>
                <a:spcPts val="0"/>
              </a:spcAft>
              <a:buClr>
                <a:srgbClr val="FFC000"/>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FFC000"/>
              </a:buClr>
              <a:buSzPts val="4500"/>
              <a:buFont typeface="Play"/>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757575"/>
              </a:buClr>
              <a:buSzPts val="1800"/>
              <a:buNone/>
              <a:defRPr sz="1800">
                <a:solidFill>
                  <a:srgbClr val="757575"/>
                </a:solidFill>
              </a:defRPr>
            </a:lvl1pPr>
            <a:lvl2pPr marL="914400" lvl="1" indent="-228600" algn="l">
              <a:lnSpc>
                <a:spcPct val="90000"/>
              </a:lnSpc>
              <a:spcBef>
                <a:spcPts val="400"/>
              </a:spcBef>
              <a:spcAft>
                <a:spcPts val="0"/>
              </a:spcAft>
              <a:buClr>
                <a:srgbClr val="757575"/>
              </a:buClr>
              <a:buSzPts val="1500"/>
              <a:buNone/>
              <a:defRPr sz="1500">
                <a:solidFill>
                  <a:srgbClr val="757575"/>
                </a:solidFill>
              </a:defRPr>
            </a:lvl2pPr>
            <a:lvl3pPr marL="1371600" lvl="2" indent="-228600" algn="l">
              <a:lnSpc>
                <a:spcPct val="90000"/>
              </a:lnSpc>
              <a:spcBef>
                <a:spcPts val="400"/>
              </a:spcBef>
              <a:spcAft>
                <a:spcPts val="0"/>
              </a:spcAft>
              <a:buClr>
                <a:srgbClr val="757575"/>
              </a:buClr>
              <a:buSzPts val="1400"/>
              <a:buNone/>
              <a:defRPr sz="1400">
                <a:solidFill>
                  <a:srgbClr val="757575"/>
                </a:solidFill>
              </a:defRPr>
            </a:lvl3pPr>
            <a:lvl4pPr marL="1828800" lvl="3" indent="-228600" algn="l">
              <a:lnSpc>
                <a:spcPct val="90000"/>
              </a:lnSpc>
              <a:spcBef>
                <a:spcPts val="400"/>
              </a:spcBef>
              <a:spcAft>
                <a:spcPts val="0"/>
              </a:spcAft>
              <a:buClr>
                <a:srgbClr val="757575"/>
              </a:buClr>
              <a:buSzPts val="1200"/>
              <a:buNone/>
              <a:defRPr sz="1200">
                <a:solidFill>
                  <a:srgbClr val="757575"/>
                </a:solidFill>
              </a:defRPr>
            </a:lvl4pPr>
            <a:lvl5pPr marL="2286000" lvl="4" indent="-228600" algn="l">
              <a:lnSpc>
                <a:spcPct val="90000"/>
              </a:lnSpc>
              <a:spcBef>
                <a:spcPts val="400"/>
              </a:spcBef>
              <a:spcAft>
                <a:spcPts val="0"/>
              </a:spcAft>
              <a:buClr>
                <a:srgbClr val="757575"/>
              </a:buClr>
              <a:buSzPts val="1200"/>
              <a:buNone/>
              <a:defRPr sz="1200">
                <a:solidFill>
                  <a:srgbClr val="757575"/>
                </a:solidFill>
              </a:defRPr>
            </a:lvl5pPr>
            <a:lvl6pPr marL="2743200" lvl="5" indent="-228600" algn="l">
              <a:lnSpc>
                <a:spcPct val="90000"/>
              </a:lnSpc>
              <a:spcBef>
                <a:spcPts val="400"/>
              </a:spcBef>
              <a:spcAft>
                <a:spcPts val="0"/>
              </a:spcAft>
              <a:buClr>
                <a:srgbClr val="757575"/>
              </a:buClr>
              <a:buSzPts val="1200"/>
              <a:buNone/>
              <a:defRPr sz="1200">
                <a:solidFill>
                  <a:srgbClr val="757575"/>
                </a:solidFill>
              </a:defRPr>
            </a:lvl6pPr>
            <a:lvl7pPr marL="3200400" lvl="6" indent="-228600" algn="l">
              <a:lnSpc>
                <a:spcPct val="90000"/>
              </a:lnSpc>
              <a:spcBef>
                <a:spcPts val="400"/>
              </a:spcBef>
              <a:spcAft>
                <a:spcPts val="0"/>
              </a:spcAft>
              <a:buClr>
                <a:srgbClr val="757575"/>
              </a:buClr>
              <a:buSzPts val="1200"/>
              <a:buNone/>
              <a:defRPr sz="1200">
                <a:solidFill>
                  <a:srgbClr val="757575"/>
                </a:solidFill>
              </a:defRPr>
            </a:lvl7pPr>
            <a:lvl8pPr marL="3657600" lvl="7" indent="-228600" algn="l">
              <a:lnSpc>
                <a:spcPct val="90000"/>
              </a:lnSpc>
              <a:spcBef>
                <a:spcPts val="400"/>
              </a:spcBef>
              <a:spcAft>
                <a:spcPts val="0"/>
              </a:spcAft>
              <a:buClr>
                <a:srgbClr val="757575"/>
              </a:buClr>
              <a:buSzPts val="1200"/>
              <a:buNone/>
              <a:defRPr sz="1200">
                <a:solidFill>
                  <a:srgbClr val="757575"/>
                </a:solidFill>
              </a:defRPr>
            </a:lvl8pPr>
            <a:lvl9pPr marL="4114800" lvl="8" indent="-228600" algn="l">
              <a:lnSpc>
                <a:spcPct val="90000"/>
              </a:lnSpc>
              <a:spcBef>
                <a:spcPts val="400"/>
              </a:spcBef>
              <a:spcAft>
                <a:spcPts val="0"/>
              </a:spcAft>
              <a:buClr>
                <a:srgbClr val="757575"/>
              </a:buClr>
              <a:buSzPts val="1200"/>
              <a:buNone/>
              <a:defRPr sz="1200">
                <a:solidFill>
                  <a:srgbClr val="757575"/>
                </a:solidFill>
              </a:defRPr>
            </a:lvl9pPr>
          </a:lstStyle>
          <a:p>
            <a:endParaRPr/>
          </a:p>
        </p:txBody>
      </p:sp>
      <p:sp>
        <p:nvSpPr>
          <p:cNvPr id="71" name="Google Shape;71;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FFC000"/>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rgbClr val="FFC000"/>
              </a:buClr>
              <a:buSzPts val="1400"/>
              <a:buChar char="•"/>
              <a:defRPr/>
            </a:lvl1pPr>
            <a:lvl2pPr marL="914400" lvl="1" indent="-317500" algn="l">
              <a:lnSpc>
                <a:spcPct val="90000"/>
              </a:lnSpc>
              <a:spcBef>
                <a:spcPts val="400"/>
              </a:spcBef>
              <a:spcAft>
                <a:spcPts val="0"/>
              </a:spcAft>
              <a:buClr>
                <a:srgbClr val="FFC000"/>
              </a:buClr>
              <a:buSzPts val="1400"/>
              <a:buChar char="•"/>
              <a:defRPr/>
            </a:lvl2pPr>
            <a:lvl3pPr marL="1371600" lvl="2" indent="-317500" algn="l">
              <a:lnSpc>
                <a:spcPct val="90000"/>
              </a:lnSpc>
              <a:spcBef>
                <a:spcPts val="400"/>
              </a:spcBef>
              <a:spcAft>
                <a:spcPts val="0"/>
              </a:spcAft>
              <a:buClr>
                <a:srgbClr val="FFC000"/>
              </a:buClr>
              <a:buSzPts val="1400"/>
              <a:buChar char="•"/>
              <a:defRPr/>
            </a:lvl3pPr>
            <a:lvl4pPr marL="1828800" lvl="3" indent="-317500" algn="l">
              <a:lnSpc>
                <a:spcPct val="90000"/>
              </a:lnSpc>
              <a:spcBef>
                <a:spcPts val="400"/>
              </a:spcBef>
              <a:spcAft>
                <a:spcPts val="0"/>
              </a:spcAft>
              <a:buClr>
                <a:srgbClr val="FFC000"/>
              </a:buClr>
              <a:buSzPts val="1400"/>
              <a:buChar char="•"/>
              <a:defRPr/>
            </a:lvl4pPr>
            <a:lvl5pPr marL="2286000" lvl="4" indent="-317500" algn="l">
              <a:lnSpc>
                <a:spcPct val="90000"/>
              </a:lnSpc>
              <a:spcBef>
                <a:spcPts val="400"/>
              </a:spcBef>
              <a:spcAft>
                <a:spcPts val="0"/>
              </a:spcAft>
              <a:buClr>
                <a:srgbClr val="FFC000"/>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rgbClr val="FFC000"/>
              </a:buClr>
              <a:buSzPts val="1400"/>
              <a:buChar char="•"/>
              <a:defRPr/>
            </a:lvl1pPr>
            <a:lvl2pPr marL="914400" lvl="1" indent="-317500" algn="l">
              <a:lnSpc>
                <a:spcPct val="90000"/>
              </a:lnSpc>
              <a:spcBef>
                <a:spcPts val="400"/>
              </a:spcBef>
              <a:spcAft>
                <a:spcPts val="0"/>
              </a:spcAft>
              <a:buClr>
                <a:srgbClr val="FFC000"/>
              </a:buClr>
              <a:buSzPts val="1400"/>
              <a:buChar char="•"/>
              <a:defRPr/>
            </a:lvl2pPr>
            <a:lvl3pPr marL="1371600" lvl="2" indent="-317500" algn="l">
              <a:lnSpc>
                <a:spcPct val="90000"/>
              </a:lnSpc>
              <a:spcBef>
                <a:spcPts val="400"/>
              </a:spcBef>
              <a:spcAft>
                <a:spcPts val="0"/>
              </a:spcAft>
              <a:buClr>
                <a:srgbClr val="FFC000"/>
              </a:buClr>
              <a:buSzPts val="1400"/>
              <a:buChar char="•"/>
              <a:defRPr/>
            </a:lvl3pPr>
            <a:lvl4pPr marL="1828800" lvl="3" indent="-317500" algn="l">
              <a:lnSpc>
                <a:spcPct val="90000"/>
              </a:lnSpc>
              <a:spcBef>
                <a:spcPts val="400"/>
              </a:spcBef>
              <a:spcAft>
                <a:spcPts val="0"/>
              </a:spcAft>
              <a:buClr>
                <a:srgbClr val="FFC000"/>
              </a:buClr>
              <a:buSzPts val="1400"/>
              <a:buChar char="•"/>
              <a:defRPr/>
            </a:lvl4pPr>
            <a:lvl5pPr marL="2286000" lvl="4" indent="-317500" algn="l">
              <a:lnSpc>
                <a:spcPct val="90000"/>
              </a:lnSpc>
              <a:spcBef>
                <a:spcPts val="400"/>
              </a:spcBef>
              <a:spcAft>
                <a:spcPts val="0"/>
              </a:spcAft>
              <a:buClr>
                <a:srgbClr val="FFC000"/>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FFC000"/>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rgbClr val="FFC000"/>
              </a:buClr>
              <a:buSzPts val="1800"/>
              <a:buNone/>
              <a:defRPr sz="1800" b="1"/>
            </a:lvl1pPr>
            <a:lvl2pPr marL="914400" lvl="1" indent="-228600" algn="l">
              <a:lnSpc>
                <a:spcPct val="90000"/>
              </a:lnSpc>
              <a:spcBef>
                <a:spcPts val="400"/>
              </a:spcBef>
              <a:spcAft>
                <a:spcPts val="0"/>
              </a:spcAft>
              <a:buClr>
                <a:srgbClr val="FFC000"/>
              </a:buClr>
              <a:buSzPts val="1500"/>
              <a:buNone/>
              <a:defRPr sz="1500" b="1"/>
            </a:lvl2pPr>
            <a:lvl3pPr marL="1371600" lvl="2" indent="-228600" algn="l">
              <a:lnSpc>
                <a:spcPct val="90000"/>
              </a:lnSpc>
              <a:spcBef>
                <a:spcPts val="400"/>
              </a:spcBef>
              <a:spcAft>
                <a:spcPts val="0"/>
              </a:spcAft>
              <a:buClr>
                <a:srgbClr val="FFC000"/>
              </a:buClr>
              <a:buSzPts val="1400"/>
              <a:buNone/>
              <a:defRPr sz="1400" b="1"/>
            </a:lvl3pPr>
            <a:lvl4pPr marL="1828800" lvl="3" indent="-228600" algn="l">
              <a:lnSpc>
                <a:spcPct val="90000"/>
              </a:lnSpc>
              <a:spcBef>
                <a:spcPts val="400"/>
              </a:spcBef>
              <a:spcAft>
                <a:spcPts val="0"/>
              </a:spcAft>
              <a:buClr>
                <a:srgbClr val="FFC000"/>
              </a:buClr>
              <a:buSzPts val="1200"/>
              <a:buNone/>
              <a:defRPr sz="1200" b="1"/>
            </a:lvl4pPr>
            <a:lvl5pPr marL="2286000" lvl="4" indent="-228600" algn="l">
              <a:lnSpc>
                <a:spcPct val="90000"/>
              </a:lnSpc>
              <a:spcBef>
                <a:spcPts val="400"/>
              </a:spcBef>
              <a:spcAft>
                <a:spcPts val="0"/>
              </a:spcAft>
              <a:buClr>
                <a:srgbClr val="FFC000"/>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rgbClr val="FFC000"/>
              </a:buClr>
              <a:buSzPts val="1400"/>
              <a:buChar char="•"/>
              <a:defRPr/>
            </a:lvl1pPr>
            <a:lvl2pPr marL="914400" lvl="1" indent="-317500" algn="l">
              <a:lnSpc>
                <a:spcPct val="90000"/>
              </a:lnSpc>
              <a:spcBef>
                <a:spcPts val="400"/>
              </a:spcBef>
              <a:spcAft>
                <a:spcPts val="0"/>
              </a:spcAft>
              <a:buClr>
                <a:srgbClr val="FFC000"/>
              </a:buClr>
              <a:buSzPts val="1400"/>
              <a:buChar char="•"/>
              <a:defRPr/>
            </a:lvl2pPr>
            <a:lvl3pPr marL="1371600" lvl="2" indent="-317500" algn="l">
              <a:lnSpc>
                <a:spcPct val="90000"/>
              </a:lnSpc>
              <a:spcBef>
                <a:spcPts val="400"/>
              </a:spcBef>
              <a:spcAft>
                <a:spcPts val="0"/>
              </a:spcAft>
              <a:buClr>
                <a:srgbClr val="FFC000"/>
              </a:buClr>
              <a:buSzPts val="1400"/>
              <a:buChar char="•"/>
              <a:defRPr/>
            </a:lvl3pPr>
            <a:lvl4pPr marL="1828800" lvl="3" indent="-317500" algn="l">
              <a:lnSpc>
                <a:spcPct val="90000"/>
              </a:lnSpc>
              <a:spcBef>
                <a:spcPts val="400"/>
              </a:spcBef>
              <a:spcAft>
                <a:spcPts val="0"/>
              </a:spcAft>
              <a:buClr>
                <a:srgbClr val="FFC000"/>
              </a:buClr>
              <a:buSzPts val="1400"/>
              <a:buChar char="•"/>
              <a:defRPr/>
            </a:lvl4pPr>
            <a:lvl5pPr marL="2286000" lvl="4" indent="-317500" algn="l">
              <a:lnSpc>
                <a:spcPct val="90000"/>
              </a:lnSpc>
              <a:spcBef>
                <a:spcPts val="400"/>
              </a:spcBef>
              <a:spcAft>
                <a:spcPts val="0"/>
              </a:spcAft>
              <a:buClr>
                <a:srgbClr val="FFC000"/>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rgbClr val="FFC000"/>
              </a:buClr>
              <a:buSzPts val="1800"/>
              <a:buNone/>
              <a:defRPr sz="1800" b="1"/>
            </a:lvl1pPr>
            <a:lvl2pPr marL="914400" lvl="1" indent="-228600" algn="l">
              <a:lnSpc>
                <a:spcPct val="90000"/>
              </a:lnSpc>
              <a:spcBef>
                <a:spcPts val="400"/>
              </a:spcBef>
              <a:spcAft>
                <a:spcPts val="0"/>
              </a:spcAft>
              <a:buClr>
                <a:srgbClr val="FFC000"/>
              </a:buClr>
              <a:buSzPts val="1500"/>
              <a:buNone/>
              <a:defRPr sz="1500" b="1"/>
            </a:lvl2pPr>
            <a:lvl3pPr marL="1371600" lvl="2" indent="-228600" algn="l">
              <a:lnSpc>
                <a:spcPct val="90000"/>
              </a:lnSpc>
              <a:spcBef>
                <a:spcPts val="400"/>
              </a:spcBef>
              <a:spcAft>
                <a:spcPts val="0"/>
              </a:spcAft>
              <a:buClr>
                <a:srgbClr val="FFC000"/>
              </a:buClr>
              <a:buSzPts val="1400"/>
              <a:buNone/>
              <a:defRPr sz="1400" b="1"/>
            </a:lvl3pPr>
            <a:lvl4pPr marL="1828800" lvl="3" indent="-228600" algn="l">
              <a:lnSpc>
                <a:spcPct val="90000"/>
              </a:lnSpc>
              <a:spcBef>
                <a:spcPts val="400"/>
              </a:spcBef>
              <a:spcAft>
                <a:spcPts val="0"/>
              </a:spcAft>
              <a:buClr>
                <a:srgbClr val="FFC000"/>
              </a:buClr>
              <a:buSzPts val="1200"/>
              <a:buNone/>
              <a:defRPr sz="1200" b="1"/>
            </a:lvl4pPr>
            <a:lvl5pPr marL="2286000" lvl="4" indent="-228600" algn="l">
              <a:lnSpc>
                <a:spcPct val="90000"/>
              </a:lnSpc>
              <a:spcBef>
                <a:spcPts val="400"/>
              </a:spcBef>
              <a:spcAft>
                <a:spcPts val="0"/>
              </a:spcAft>
              <a:buClr>
                <a:srgbClr val="FFC000"/>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rgbClr val="FFC000"/>
              </a:buClr>
              <a:buSzPts val="1400"/>
              <a:buChar char="•"/>
              <a:defRPr/>
            </a:lvl1pPr>
            <a:lvl2pPr marL="914400" lvl="1" indent="-317500" algn="l">
              <a:lnSpc>
                <a:spcPct val="90000"/>
              </a:lnSpc>
              <a:spcBef>
                <a:spcPts val="400"/>
              </a:spcBef>
              <a:spcAft>
                <a:spcPts val="0"/>
              </a:spcAft>
              <a:buClr>
                <a:srgbClr val="FFC000"/>
              </a:buClr>
              <a:buSzPts val="1400"/>
              <a:buChar char="•"/>
              <a:defRPr/>
            </a:lvl2pPr>
            <a:lvl3pPr marL="1371600" lvl="2" indent="-317500" algn="l">
              <a:lnSpc>
                <a:spcPct val="90000"/>
              </a:lnSpc>
              <a:spcBef>
                <a:spcPts val="400"/>
              </a:spcBef>
              <a:spcAft>
                <a:spcPts val="0"/>
              </a:spcAft>
              <a:buClr>
                <a:srgbClr val="FFC000"/>
              </a:buClr>
              <a:buSzPts val="1400"/>
              <a:buChar char="•"/>
              <a:defRPr/>
            </a:lvl3pPr>
            <a:lvl4pPr marL="1828800" lvl="3" indent="-317500" algn="l">
              <a:lnSpc>
                <a:spcPct val="90000"/>
              </a:lnSpc>
              <a:spcBef>
                <a:spcPts val="400"/>
              </a:spcBef>
              <a:spcAft>
                <a:spcPts val="0"/>
              </a:spcAft>
              <a:buClr>
                <a:srgbClr val="FFC000"/>
              </a:buClr>
              <a:buSzPts val="1400"/>
              <a:buChar char="•"/>
              <a:defRPr/>
            </a:lvl4pPr>
            <a:lvl5pPr marL="2286000" lvl="4" indent="-317500" algn="l">
              <a:lnSpc>
                <a:spcPct val="90000"/>
              </a:lnSpc>
              <a:spcBef>
                <a:spcPts val="400"/>
              </a:spcBef>
              <a:spcAft>
                <a:spcPts val="0"/>
              </a:spcAft>
              <a:buClr>
                <a:srgbClr val="FFC000"/>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FFC000"/>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FFC000"/>
              </a:buClr>
              <a:buSzPts val="2400"/>
              <a:buFont typeface="Pla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rgbClr val="FFC000"/>
              </a:buClr>
              <a:buSzPts val="2400"/>
              <a:buChar char="•"/>
              <a:defRPr sz="2400"/>
            </a:lvl1pPr>
            <a:lvl2pPr marL="914400" lvl="1" indent="-361950" algn="l">
              <a:lnSpc>
                <a:spcPct val="90000"/>
              </a:lnSpc>
              <a:spcBef>
                <a:spcPts val="400"/>
              </a:spcBef>
              <a:spcAft>
                <a:spcPts val="0"/>
              </a:spcAft>
              <a:buClr>
                <a:srgbClr val="FFC000"/>
              </a:buClr>
              <a:buSzPts val="2100"/>
              <a:buChar char="•"/>
              <a:defRPr sz="2100"/>
            </a:lvl2pPr>
            <a:lvl3pPr marL="1371600" lvl="2" indent="-342900" algn="l">
              <a:lnSpc>
                <a:spcPct val="90000"/>
              </a:lnSpc>
              <a:spcBef>
                <a:spcPts val="400"/>
              </a:spcBef>
              <a:spcAft>
                <a:spcPts val="0"/>
              </a:spcAft>
              <a:buClr>
                <a:srgbClr val="FFC000"/>
              </a:buClr>
              <a:buSzPts val="1800"/>
              <a:buChar char="•"/>
              <a:defRPr sz="1800"/>
            </a:lvl3pPr>
            <a:lvl4pPr marL="1828800" lvl="3" indent="-323850" algn="l">
              <a:lnSpc>
                <a:spcPct val="90000"/>
              </a:lnSpc>
              <a:spcBef>
                <a:spcPts val="400"/>
              </a:spcBef>
              <a:spcAft>
                <a:spcPts val="0"/>
              </a:spcAft>
              <a:buClr>
                <a:srgbClr val="FFC000"/>
              </a:buClr>
              <a:buSzPts val="1500"/>
              <a:buChar char="•"/>
              <a:defRPr sz="1500"/>
            </a:lvl4pPr>
            <a:lvl5pPr marL="2286000" lvl="4" indent="-323850" algn="l">
              <a:lnSpc>
                <a:spcPct val="90000"/>
              </a:lnSpc>
              <a:spcBef>
                <a:spcPts val="400"/>
              </a:spcBef>
              <a:spcAft>
                <a:spcPts val="0"/>
              </a:spcAft>
              <a:buClr>
                <a:srgbClr val="FFC000"/>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FFC000"/>
              </a:buClr>
              <a:buSzPts val="1200"/>
              <a:buNone/>
              <a:defRPr sz="1200"/>
            </a:lvl1pPr>
            <a:lvl2pPr marL="914400" lvl="1" indent="-228600" algn="l">
              <a:lnSpc>
                <a:spcPct val="90000"/>
              </a:lnSpc>
              <a:spcBef>
                <a:spcPts val="400"/>
              </a:spcBef>
              <a:spcAft>
                <a:spcPts val="0"/>
              </a:spcAft>
              <a:buClr>
                <a:srgbClr val="FFC000"/>
              </a:buClr>
              <a:buSzPts val="1100"/>
              <a:buNone/>
              <a:defRPr sz="1100"/>
            </a:lvl2pPr>
            <a:lvl3pPr marL="1371600" lvl="2" indent="-228600" algn="l">
              <a:lnSpc>
                <a:spcPct val="90000"/>
              </a:lnSpc>
              <a:spcBef>
                <a:spcPts val="400"/>
              </a:spcBef>
              <a:spcAft>
                <a:spcPts val="0"/>
              </a:spcAft>
              <a:buClr>
                <a:srgbClr val="FFC000"/>
              </a:buClr>
              <a:buSzPts val="900"/>
              <a:buNone/>
              <a:defRPr sz="900"/>
            </a:lvl3pPr>
            <a:lvl4pPr marL="1828800" lvl="3" indent="-228600" algn="l">
              <a:lnSpc>
                <a:spcPct val="90000"/>
              </a:lnSpc>
              <a:spcBef>
                <a:spcPts val="400"/>
              </a:spcBef>
              <a:spcAft>
                <a:spcPts val="0"/>
              </a:spcAft>
              <a:buClr>
                <a:srgbClr val="FFC000"/>
              </a:buClr>
              <a:buSzPts val="800"/>
              <a:buNone/>
              <a:defRPr sz="800"/>
            </a:lvl4pPr>
            <a:lvl5pPr marL="2286000" lvl="4" indent="-228600" algn="l">
              <a:lnSpc>
                <a:spcPct val="90000"/>
              </a:lnSpc>
              <a:spcBef>
                <a:spcPts val="400"/>
              </a:spcBef>
              <a:spcAft>
                <a:spcPts val="0"/>
              </a:spcAft>
              <a:buClr>
                <a:srgbClr val="FFC000"/>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FFC000"/>
              </a:buClr>
              <a:buSzPts val="2400"/>
              <a:buFont typeface="Pla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FFC000"/>
              </a:buClr>
              <a:buSzPts val="1200"/>
              <a:buNone/>
              <a:defRPr sz="1200"/>
            </a:lvl1pPr>
            <a:lvl2pPr marL="914400" lvl="1" indent="-228600" algn="l">
              <a:lnSpc>
                <a:spcPct val="90000"/>
              </a:lnSpc>
              <a:spcBef>
                <a:spcPts val="400"/>
              </a:spcBef>
              <a:spcAft>
                <a:spcPts val="0"/>
              </a:spcAft>
              <a:buClr>
                <a:srgbClr val="FFC000"/>
              </a:buClr>
              <a:buSzPts val="1100"/>
              <a:buNone/>
              <a:defRPr sz="1100"/>
            </a:lvl2pPr>
            <a:lvl3pPr marL="1371600" lvl="2" indent="-228600" algn="l">
              <a:lnSpc>
                <a:spcPct val="90000"/>
              </a:lnSpc>
              <a:spcBef>
                <a:spcPts val="400"/>
              </a:spcBef>
              <a:spcAft>
                <a:spcPts val="0"/>
              </a:spcAft>
              <a:buClr>
                <a:srgbClr val="FFC000"/>
              </a:buClr>
              <a:buSzPts val="900"/>
              <a:buNone/>
              <a:defRPr sz="900"/>
            </a:lvl3pPr>
            <a:lvl4pPr marL="1828800" lvl="3" indent="-228600" algn="l">
              <a:lnSpc>
                <a:spcPct val="90000"/>
              </a:lnSpc>
              <a:spcBef>
                <a:spcPts val="400"/>
              </a:spcBef>
              <a:spcAft>
                <a:spcPts val="0"/>
              </a:spcAft>
              <a:buClr>
                <a:srgbClr val="FFC000"/>
              </a:buClr>
              <a:buSzPts val="800"/>
              <a:buNone/>
              <a:defRPr sz="800"/>
            </a:lvl4pPr>
            <a:lvl5pPr marL="2286000" lvl="4" indent="-228600" algn="l">
              <a:lnSpc>
                <a:spcPct val="90000"/>
              </a:lnSpc>
              <a:spcBef>
                <a:spcPts val="400"/>
              </a:spcBef>
              <a:spcAft>
                <a:spcPts val="0"/>
              </a:spcAft>
              <a:buClr>
                <a:srgbClr val="FFC000"/>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F5C99"/>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rgbClr val="FFC000"/>
              </a:buClr>
              <a:buSzPts val="3300"/>
              <a:buFont typeface="Play"/>
              <a:buNone/>
              <a:defRPr sz="3300" b="0" i="0" u="none" strike="noStrike" cap="none">
                <a:solidFill>
                  <a:srgbClr val="FFC000"/>
                </a:solidFill>
                <a:latin typeface="Play"/>
                <a:ea typeface="Play"/>
                <a:cs typeface="Play"/>
                <a:sym typeface="Play"/>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rgbClr val="FFC000"/>
              </a:buClr>
              <a:buSzPts val="2100"/>
              <a:buFont typeface="Arial"/>
              <a:buChar char="•"/>
              <a:defRPr sz="2100" b="0" i="0" u="none" strike="noStrike" cap="none">
                <a:solidFill>
                  <a:srgbClr val="FFC000"/>
                </a:solidFill>
                <a:latin typeface="Arial"/>
                <a:ea typeface="Arial"/>
                <a:cs typeface="Arial"/>
                <a:sym typeface="Arial"/>
              </a:defRPr>
            </a:lvl1pPr>
            <a:lvl2pPr marL="914400" marR="0" lvl="1" indent="-342900" algn="l" rtl="0">
              <a:lnSpc>
                <a:spcPct val="90000"/>
              </a:lnSpc>
              <a:spcBef>
                <a:spcPts val="400"/>
              </a:spcBef>
              <a:spcAft>
                <a:spcPts val="0"/>
              </a:spcAft>
              <a:buClr>
                <a:srgbClr val="FFC000"/>
              </a:buClr>
              <a:buSzPts val="1800"/>
              <a:buFont typeface="Arial"/>
              <a:buChar char="•"/>
              <a:defRPr sz="1800" b="0" i="0" u="none" strike="noStrike" cap="none">
                <a:solidFill>
                  <a:srgbClr val="FFC000"/>
                </a:solidFill>
                <a:latin typeface="Arial"/>
                <a:ea typeface="Arial"/>
                <a:cs typeface="Arial"/>
                <a:sym typeface="Arial"/>
              </a:defRPr>
            </a:lvl2pPr>
            <a:lvl3pPr marL="1371600" marR="0" lvl="2" indent="-323850" algn="l" rtl="0">
              <a:lnSpc>
                <a:spcPct val="90000"/>
              </a:lnSpc>
              <a:spcBef>
                <a:spcPts val="400"/>
              </a:spcBef>
              <a:spcAft>
                <a:spcPts val="0"/>
              </a:spcAft>
              <a:buClr>
                <a:srgbClr val="FFC000"/>
              </a:buClr>
              <a:buSzPts val="1500"/>
              <a:buFont typeface="Arial"/>
              <a:buChar char="•"/>
              <a:defRPr sz="1500" b="0" i="0" u="none" strike="noStrike" cap="none">
                <a:solidFill>
                  <a:srgbClr val="FFC000"/>
                </a:solidFill>
                <a:latin typeface="Arial"/>
                <a:ea typeface="Arial"/>
                <a:cs typeface="Arial"/>
                <a:sym typeface="Arial"/>
              </a:defRPr>
            </a:lvl3pPr>
            <a:lvl4pPr marL="1828800" marR="0" lvl="3" indent="-317500" algn="l" rtl="0">
              <a:lnSpc>
                <a:spcPct val="90000"/>
              </a:lnSpc>
              <a:spcBef>
                <a:spcPts val="400"/>
              </a:spcBef>
              <a:spcAft>
                <a:spcPts val="0"/>
              </a:spcAft>
              <a:buClr>
                <a:srgbClr val="FFC000"/>
              </a:buClr>
              <a:buSzPts val="1400"/>
              <a:buFont typeface="Arial"/>
              <a:buChar char="•"/>
              <a:defRPr sz="1400" b="0" i="0" u="none" strike="noStrike" cap="none">
                <a:solidFill>
                  <a:srgbClr val="FFC000"/>
                </a:solidFill>
                <a:latin typeface="Arial"/>
                <a:ea typeface="Arial"/>
                <a:cs typeface="Arial"/>
                <a:sym typeface="Arial"/>
              </a:defRPr>
            </a:lvl4pPr>
            <a:lvl5pPr marL="2286000" marR="0" lvl="4" indent="-317500" algn="l" rtl="0">
              <a:lnSpc>
                <a:spcPct val="90000"/>
              </a:lnSpc>
              <a:spcBef>
                <a:spcPts val="400"/>
              </a:spcBef>
              <a:spcAft>
                <a:spcPts val="0"/>
              </a:spcAft>
              <a:buClr>
                <a:srgbClr val="FFC000"/>
              </a:buClr>
              <a:buSzPts val="1400"/>
              <a:buFont typeface="Arial"/>
              <a:buChar char="•"/>
              <a:defRPr sz="1400" b="0" i="0" u="none" strike="noStrike" cap="none">
                <a:solidFill>
                  <a:srgbClr val="FFC000"/>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FFC000"/>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FFC000"/>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FFC000"/>
                </a:solidFill>
                <a:latin typeface="Arial"/>
                <a:ea typeface="Arial"/>
                <a:cs typeface="Arial"/>
                <a:sym typeface="Arial"/>
              </a:defRPr>
            </a:lvl1pPr>
            <a:lvl2pPr marL="0" marR="0" lvl="1" indent="0" algn="r" rtl="0">
              <a:spcBef>
                <a:spcPts val="0"/>
              </a:spcBef>
              <a:buNone/>
              <a:defRPr sz="900" b="0" i="0" u="none" strike="noStrike" cap="none">
                <a:solidFill>
                  <a:srgbClr val="FFC000"/>
                </a:solidFill>
                <a:latin typeface="Arial"/>
                <a:ea typeface="Arial"/>
                <a:cs typeface="Arial"/>
                <a:sym typeface="Arial"/>
              </a:defRPr>
            </a:lvl2pPr>
            <a:lvl3pPr marL="0" marR="0" lvl="2" indent="0" algn="r" rtl="0">
              <a:spcBef>
                <a:spcPts val="0"/>
              </a:spcBef>
              <a:buNone/>
              <a:defRPr sz="900" b="0" i="0" u="none" strike="noStrike" cap="none">
                <a:solidFill>
                  <a:srgbClr val="FFC000"/>
                </a:solidFill>
                <a:latin typeface="Arial"/>
                <a:ea typeface="Arial"/>
                <a:cs typeface="Arial"/>
                <a:sym typeface="Arial"/>
              </a:defRPr>
            </a:lvl3pPr>
            <a:lvl4pPr marL="0" marR="0" lvl="3" indent="0" algn="r" rtl="0">
              <a:spcBef>
                <a:spcPts val="0"/>
              </a:spcBef>
              <a:buNone/>
              <a:defRPr sz="900" b="0" i="0" u="none" strike="noStrike" cap="none">
                <a:solidFill>
                  <a:srgbClr val="FFC000"/>
                </a:solidFill>
                <a:latin typeface="Arial"/>
                <a:ea typeface="Arial"/>
                <a:cs typeface="Arial"/>
                <a:sym typeface="Arial"/>
              </a:defRPr>
            </a:lvl4pPr>
            <a:lvl5pPr marL="0" marR="0" lvl="4" indent="0" algn="r" rtl="0">
              <a:spcBef>
                <a:spcPts val="0"/>
              </a:spcBef>
              <a:buNone/>
              <a:defRPr sz="900" b="0" i="0" u="none" strike="noStrike" cap="none">
                <a:solidFill>
                  <a:srgbClr val="FFC000"/>
                </a:solidFill>
                <a:latin typeface="Arial"/>
                <a:ea typeface="Arial"/>
                <a:cs typeface="Arial"/>
                <a:sym typeface="Arial"/>
              </a:defRPr>
            </a:lvl5pPr>
            <a:lvl6pPr marL="0" marR="0" lvl="5" indent="0" algn="r" rtl="0">
              <a:spcBef>
                <a:spcPts val="0"/>
              </a:spcBef>
              <a:buNone/>
              <a:defRPr sz="900" b="0" i="0" u="none" strike="noStrike" cap="none">
                <a:solidFill>
                  <a:srgbClr val="FFC000"/>
                </a:solidFill>
                <a:latin typeface="Arial"/>
                <a:ea typeface="Arial"/>
                <a:cs typeface="Arial"/>
                <a:sym typeface="Arial"/>
              </a:defRPr>
            </a:lvl6pPr>
            <a:lvl7pPr marL="0" marR="0" lvl="6" indent="0" algn="r" rtl="0">
              <a:spcBef>
                <a:spcPts val="0"/>
              </a:spcBef>
              <a:buNone/>
              <a:defRPr sz="900" b="0" i="0" u="none" strike="noStrike" cap="none">
                <a:solidFill>
                  <a:srgbClr val="FFC000"/>
                </a:solidFill>
                <a:latin typeface="Arial"/>
                <a:ea typeface="Arial"/>
                <a:cs typeface="Arial"/>
                <a:sym typeface="Arial"/>
              </a:defRPr>
            </a:lvl7pPr>
            <a:lvl8pPr marL="0" marR="0" lvl="7" indent="0" algn="r" rtl="0">
              <a:spcBef>
                <a:spcPts val="0"/>
              </a:spcBef>
              <a:buNone/>
              <a:defRPr sz="900" b="0" i="0" u="none" strike="noStrike" cap="none">
                <a:solidFill>
                  <a:srgbClr val="FFC000"/>
                </a:solidFill>
                <a:latin typeface="Arial"/>
                <a:ea typeface="Arial"/>
                <a:cs typeface="Arial"/>
                <a:sym typeface="Arial"/>
              </a:defRPr>
            </a:lvl8pPr>
            <a:lvl9pPr marL="0" marR="0" lvl="8" indent="0" algn="r" rtl="0">
              <a:spcBef>
                <a:spcPts val="0"/>
              </a:spcBef>
              <a:buNone/>
              <a:defRPr sz="900" b="0" i="0" u="none" strike="noStrike" cap="none">
                <a:solidFill>
                  <a:srgbClr val="FFC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github.com/fluxcapacitor88mph/CMPINF0010_FinalProjectGroup32/blob/main/ParkingMeters.ipynb"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rgbClr val="FFC000"/>
              </a:buClr>
              <a:buSzPts val="4500"/>
              <a:buFont typeface="Play"/>
              <a:buNone/>
            </a:pPr>
            <a:r>
              <a:rPr lang="en"/>
              <a:t>Most Navigable </a:t>
            </a:r>
            <a:br>
              <a:rPr lang="en"/>
            </a:br>
            <a:r>
              <a:rPr lang="en"/>
              <a:t>Neighborhood in Pittsburgh</a:t>
            </a:r>
            <a:endParaRPr/>
          </a:p>
        </p:txBody>
      </p:sp>
      <p:sp>
        <p:nvSpPr>
          <p:cNvPr id="136" name="Google Shape;136;p26"/>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lnSpcReduction="10000"/>
          </a:bodyPr>
          <a:lstStyle/>
          <a:p>
            <a:pPr marL="0" lvl="0" indent="0" algn="ctr" rtl="0">
              <a:lnSpc>
                <a:spcPct val="90000"/>
              </a:lnSpc>
              <a:spcBef>
                <a:spcPts val="0"/>
              </a:spcBef>
              <a:spcAft>
                <a:spcPts val="0"/>
              </a:spcAft>
              <a:buClr>
                <a:srgbClr val="FFC000"/>
              </a:buClr>
              <a:buSzPts val="1800"/>
              <a:buNone/>
            </a:pPr>
            <a:endParaRPr/>
          </a:p>
          <a:p>
            <a:pPr marL="0" lvl="0" indent="0" algn="ctr" rtl="0">
              <a:lnSpc>
                <a:spcPct val="90000"/>
              </a:lnSpc>
              <a:spcBef>
                <a:spcPts val="800"/>
              </a:spcBef>
              <a:spcAft>
                <a:spcPts val="0"/>
              </a:spcAft>
              <a:buClr>
                <a:srgbClr val="FFC000"/>
              </a:buClr>
              <a:buSzPts val="1800"/>
              <a:buNone/>
            </a:pPr>
            <a:r>
              <a:rPr lang="en"/>
              <a:t>Team 32 – Gold ‘n Blue</a:t>
            </a:r>
            <a:endParaRPr/>
          </a:p>
          <a:p>
            <a:pPr marL="0" lvl="0" indent="0" algn="ctr" rtl="0">
              <a:lnSpc>
                <a:spcPct val="90000"/>
              </a:lnSpc>
              <a:spcBef>
                <a:spcPts val="800"/>
              </a:spcBef>
              <a:spcAft>
                <a:spcPts val="0"/>
              </a:spcAft>
              <a:buClr>
                <a:srgbClr val="FFC000"/>
              </a:buClr>
              <a:buSzPts val="1800"/>
              <a:buNone/>
            </a:pPr>
            <a:r>
              <a:rPr lang="en"/>
              <a:t>Zezhong Chen, Matthew Kindja, &amp; John Lovre</a:t>
            </a:r>
            <a:endParaRPr/>
          </a:p>
          <a:p>
            <a:pPr marL="0" lvl="0" indent="0" algn="ctr" rtl="0">
              <a:lnSpc>
                <a:spcPct val="90000"/>
              </a:lnSpc>
              <a:spcBef>
                <a:spcPts val="800"/>
              </a:spcBef>
              <a:spcAft>
                <a:spcPts val="0"/>
              </a:spcAft>
              <a:buClr>
                <a:srgbClr val="FFC000"/>
              </a:buClr>
              <a:buSzPts val="1800"/>
              <a:buNone/>
            </a:pPr>
            <a:r>
              <a:rPr lang="en"/>
              <a:t>CMPINF 0010 – Spring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FC000"/>
              </a:buClr>
              <a:buSzPts val="3300"/>
              <a:buFont typeface="Play"/>
              <a:buNone/>
            </a:pPr>
            <a:r>
              <a:rPr lang="en"/>
              <a:t>Questions?</a:t>
            </a:r>
            <a:endParaRPr/>
          </a:p>
        </p:txBody>
      </p:sp>
      <p:sp>
        <p:nvSpPr>
          <p:cNvPr id="200" name="Google Shape;200;p3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p>
            <a:pPr marL="177800" lvl="0" indent="-38100" algn="l" rtl="0">
              <a:lnSpc>
                <a:spcPct val="90000"/>
              </a:lnSpc>
              <a:spcBef>
                <a:spcPts val="0"/>
              </a:spcBef>
              <a:spcAft>
                <a:spcPts val="0"/>
              </a:spcAft>
              <a:buClr>
                <a:srgbClr val="FFC000"/>
              </a:buClr>
              <a:buSzPts val="2100"/>
              <a:buNone/>
            </a:pPr>
            <a:endParaRPr/>
          </a:p>
        </p:txBody>
      </p:sp>
      <p:pic>
        <p:nvPicPr>
          <p:cNvPr id="201" name="Google Shape;201;p35"/>
          <p:cNvPicPr preferRelativeResize="0"/>
          <p:nvPr/>
        </p:nvPicPr>
        <p:blipFill rotWithShape="1">
          <a:blip r:embed="rId3">
            <a:alphaModFix/>
          </a:blip>
          <a:srcRect/>
          <a:stretch/>
        </p:blipFill>
        <p:spPr>
          <a:xfrm>
            <a:off x="5442155" y="491516"/>
            <a:ext cx="4114801" cy="828241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FC000"/>
              </a:buClr>
              <a:buSzPts val="3300"/>
              <a:buFont typeface="Play"/>
              <a:buNone/>
            </a:pPr>
            <a:r>
              <a:rPr lang="en"/>
              <a:t>What Makes a Great Neighborhood?</a:t>
            </a:r>
            <a:endParaRPr/>
          </a:p>
        </p:txBody>
      </p:sp>
      <p:sp>
        <p:nvSpPr>
          <p:cNvPr id="142" name="Google Shape;142;p27"/>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Clr>
                <a:srgbClr val="FFC000"/>
              </a:buClr>
              <a:buSzPts val="2100"/>
              <a:buChar char="•"/>
            </a:pPr>
            <a:r>
              <a:rPr lang="en"/>
              <a:t>Transportation</a:t>
            </a:r>
            <a:endParaRPr/>
          </a:p>
          <a:p>
            <a:pPr marL="177800" lvl="0" indent="-171450" algn="l" rtl="0">
              <a:lnSpc>
                <a:spcPct val="90000"/>
              </a:lnSpc>
              <a:spcBef>
                <a:spcPts val="800"/>
              </a:spcBef>
              <a:spcAft>
                <a:spcPts val="0"/>
              </a:spcAft>
              <a:buClr>
                <a:srgbClr val="FFC000"/>
              </a:buClr>
              <a:buSzPts val="2100"/>
              <a:buChar char="•"/>
            </a:pPr>
            <a:r>
              <a:rPr lang="en"/>
              <a:t>Easy to get around</a:t>
            </a:r>
            <a:endParaRPr/>
          </a:p>
          <a:p>
            <a:pPr marL="177800" lvl="0" indent="-171450" algn="l" rtl="0">
              <a:lnSpc>
                <a:spcPct val="90000"/>
              </a:lnSpc>
              <a:spcBef>
                <a:spcPts val="800"/>
              </a:spcBef>
              <a:spcAft>
                <a:spcPts val="0"/>
              </a:spcAft>
              <a:buClr>
                <a:srgbClr val="FFC000"/>
              </a:buClr>
              <a:buSzPts val="2100"/>
              <a:buChar char="•"/>
            </a:pPr>
            <a:r>
              <a:rPr lang="en"/>
              <a:t>Accessibility and safety</a:t>
            </a:r>
            <a:endParaRPr/>
          </a:p>
        </p:txBody>
      </p:sp>
      <p:pic>
        <p:nvPicPr>
          <p:cNvPr id="143" name="Google Shape;143;p27" descr="A person in a red sweater&#10;&#10;Description automatically generated"/>
          <p:cNvPicPr preferRelativeResize="0"/>
          <p:nvPr/>
        </p:nvPicPr>
        <p:blipFill rotWithShape="1">
          <a:blip r:embed="rId3">
            <a:alphaModFix/>
          </a:blip>
          <a:srcRect/>
          <a:stretch/>
        </p:blipFill>
        <p:spPr>
          <a:xfrm>
            <a:off x="4358379" y="1681316"/>
            <a:ext cx="4156971" cy="277131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FC000"/>
              </a:buClr>
              <a:buSzPts val="3300"/>
              <a:buFont typeface="Play"/>
              <a:buNone/>
            </a:pPr>
            <a:r>
              <a:rPr lang="en"/>
              <a:t>Metrics</a:t>
            </a:r>
            <a:endParaRPr/>
          </a:p>
        </p:txBody>
      </p:sp>
      <p:sp>
        <p:nvSpPr>
          <p:cNvPr id="149" name="Google Shape;149;p28"/>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Clr>
                <a:srgbClr val="FFC000"/>
              </a:buClr>
              <a:buSzPts val="2100"/>
              <a:buChar char="•"/>
            </a:pPr>
            <a:r>
              <a:rPr lang="en"/>
              <a:t>Parking meters</a:t>
            </a:r>
            <a:endParaRPr/>
          </a:p>
          <a:p>
            <a:pPr marL="520700" lvl="1" indent="-177800" algn="l" rtl="0">
              <a:lnSpc>
                <a:spcPct val="90000"/>
              </a:lnSpc>
              <a:spcBef>
                <a:spcPts val="400"/>
              </a:spcBef>
              <a:spcAft>
                <a:spcPts val="0"/>
              </a:spcAft>
              <a:buClr>
                <a:srgbClr val="FFC000"/>
              </a:buClr>
              <a:buSzPts val="1800"/>
              <a:buChar char="•"/>
            </a:pPr>
            <a:r>
              <a:rPr lang="en"/>
              <a:t>Accessibility of public parking</a:t>
            </a:r>
            <a:endParaRPr/>
          </a:p>
          <a:p>
            <a:pPr marL="177800" lvl="0" indent="-171450" algn="l" rtl="0">
              <a:lnSpc>
                <a:spcPct val="90000"/>
              </a:lnSpc>
              <a:spcBef>
                <a:spcPts val="800"/>
              </a:spcBef>
              <a:spcAft>
                <a:spcPts val="0"/>
              </a:spcAft>
              <a:buClr>
                <a:srgbClr val="FFC000"/>
              </a:buClr>
              <a:buSzPts val="2100"/>
              <a:buChar char="•"/>
            </a:pPr>
            <a:r>
              <a:rPr lang="en"/>
              <a:t>Bus stops</a:t>
            </a:r>
            <a:endParaRPr/>
          </a:p>
          <a:p>
            <a:pPr marL="520700" lvl="1" indent="-177800" algn="l" rtl="0">
              <a:lnSpc>
                <a:spcPct val="90000"/>
              </a:lnSpc>
              <a:spcBef>
                <a:spcPts val="400"/>
              </a:spcBef>
              <a:spcAft>
                <a:spcPts val="0"/>
              </a:spcAft>
              <a:buClr>
                <a:srgbClr val="FFC000"/>
              </a:buClr>
              <a:buSzPts val="1800"/>
              <a:buChar char="•"/>
            </a:pPr>
            <a:r>
              <a:rPr lang="en"/>
              <a:t>Availability of public transportation</a:t>
            </a:r>
            <a:endParaRPr/>
          </a:p>
          <a:p>
            <a:pPr marL="177800" lvl="0" indent="-171450" algn="l" rtl="0">
              <a:lnSpc>
                <a:spcPct val="90000"/>
              </a:lnSpc>
              <a:spcBef>
                <a:spcPts val="800"/>
              </a:spcBef>
              <a:spcAft>
                <a:spcPts val="0"/>
              </a:spcAft>
              <a:buClr>
                <a:srgbClr val="FFC000"/>
              </a:buClr>
              <a:buSzPts val="2100"/>
              <a:buChar char="•"/>
            </a:pPr>
            <a:r>
              <a:rPr lang="en"/>
              <a:t>Walkability</a:t>
            </a:r>
            <a:endParaRPr/>
          </a:p>
          <a:p>
            <a:pPr marL="520700" lvl="1" indent="-177800" algn="l" rtl="0">
              <a:lnSpc>
                <a:spcPct val="90000"/>
              </a:lnSpc>
              <a:spcBef>
                <a:spcPts val="400"/>
              </a:spcBef>
              <a:spcAft>
                <a:spcPts val="0"/>
              </a:spcAft>
              <a:buClr>
                <a:srgbClr val="FFC000"/>
              </a:buClr>
              <a:buSzPts val="1800"/>
              <a:buChar char="•"/>
            </a:pPr>
            <a:r>
              <a:rPr lang="en"/>
              <a:t>Availability of foot transportation infrastructure</a:t>
            </a:r>
            <a:endParaRPr/>
          </a:p>
          <a:p>
            <a:pPr marL="177800" lvl="0" indent="-38100" algn="l" rtl="0">
              <a:lnSpc>
                <a:spcPct val="90000"/>
              </a:lnSpc>
              <a:spcBef>
                <a:spcPts val="800"/>
              </a:spcBef>
              <a:spcAft>
                <a:spcPts val="0"/>
              </a:spcAft>
              <a:buClr>
                <a:srgbClr val="FFC000"/>
              </a:buClr>
              <a:buSzPts val="2100"/>
              <a:buNone/>
            </a:pPr>
            <a:endParaRPr/>
          </a:p>
        </p:txBody>
      </p:sp>
      <p:pic>
        <p:nvPicPr>
          <p:cNvPr id="150" name="Google Shape;150;p28" descr="A cartoon of a bus&#10;&#10;Description automatically generated"/>
          <p:cNvPicPr preferRelativeResize="0"/>
          <p:nvPr/>
        </p:nvPicPr>
        <p:blipFill rotWithShape="1">
          <a:blip r:embed="rId3">
            <a:alphaModFix/>
          </a:blip>
          <a:srcRect/>
          <a:stretch/>
        </p:blipFill>
        <p:spPr>
          <a:xfrm rot="-492396">
            <a:off x="4552697" y="529883"/>
            <a:ext cx="4168483" cy="1268443"/>
          </a:xfrm>
          <a:prstGeom prst="rect">
            <a:avLst/>
          </a:prstGeom>
          <a:noFill/>
          <a:ln>
            <a:noFill/>
          </a:ln>
        </p:spPr>
      </p:pic>
      <p:pic>
        <p:nvPicPr>
          <p:cNvPr id="151" name="Google Shape;151;p28" descr="A grey object with a red light&#10;&#10;Description automatically generated"/>
          <p:cNvPicPr preferRelativeResize="0"/>
          <p:nvPr/>
        </p:nvPicPr>
        <p:blipFill rotWithShape="1">
          <a:blip r:embed="rId4">
            <a:alphaModFix/>
          </a:blip>
          <a:srcRect/>
          <a:stretch/>
        </p:blipFill>
        <p:spPr>
          <a:xfrm>
            <a:off x="6814552" y="2174960"/>
            <a:ext cx="1510228" cy="2598241"/>
          </a:xfrm>
          <a:prstGeom prst="rect">
            <a:avLst/>
          </a:prstGeom>
          <a:noFill/>
          <a:ln>
            <a:noFill/>
          </a:ln>
        </p:spPr>
      </p:pic>
      <p:pic>
        <p:nvPicPr>
          <p:cNvPr id="152" name="Google Shape;152;p28" descr="A group of people walking across a crosswalk&#10;&#10;Description automatically generated"/>
          <p:cNvPicPr preferRelativeResize="0"/>
          <p:nvPr/>
        </p:nvPicPr>
        <p:blipFill rotWithShape="1">
          <a:blip r:embed="rId5">
            <a:alphaModFix/>
          </a:blip>
          <a:srcRect/>
          <a:stretch/>
        </p:blipFill>
        <p:spPr>
          <a:xfrm>
            <a:off x="1487221" y="3390930"/>
            <a:ext cx="4468761" cy="175257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FC000"/>
              </a:buClr>
              <a:buSzPts val="3300"/>
              <a:buFont typeface="Play"/>
              <a:buNone/>
            </a:pPr>
            <a:r>
              <a:rPr lang="en"/>
              <a:t>Parking Meters – Map of Locations</a:t>
            </a:r>
            <a:endParaRPr/>
          </a:p>
        </p:txBody>
      </p:sp>
      <p:pic>
        <p:nvPicPr>
          <p:cNvPr id="158" name="Google Shape;158;p29"/>
          <p:cNvPicPr preferRelativeResize="0">
            <a:picLocks noGrp="1"/>
          </p:cNvPicPr>
          <p:nvPr>
            <p:ph type="body" idx="1"/>
          </p:nvPr>
        </p:nvPicPr>
        <p:blipFill rotWithShape="1">
          <a:blip r:embed="rId3">
            <a:alphaModFix/>
          </a:blip>
          <a:srcRect/>
          <a:stretch/>
        </p:blipFill>
        <p:spPr>
          <a:xfrm>
            <a:off x="1870826" y="1124720"/>
            <a:ext cx="5647260" cy="3432532"/>
          </a:xfrm>
          <a:prstGeom prst="rect">
            <a:avLst/>
          </a:prstGeom>
          <a:noFill/>
          <a:ln>
            <a:noFill/>
          </a:ln>
        </p:spPr>
      </p:pic>
      <p:sp>
        <p:nvSpPr>
          <p:cNvPr id="159" name="Google Shape;159;p29"/>
          <p:cNvSpPr txBox="1"/>
          <p:nvPr/>
        </p:nvSpPr>
        <p:spPr>
          <a:xfrm>
            <a:off x="4896464" y="2433250"/>
            <a:ext cx="4572000" cy="27699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0" name="Google Shape;160;p29"/>
          <p:cNvSpPr txBox="1"/>
          <p:nvPr/>
        </p:nvSpPr>
        <p:spPr>
          <a:xfrm>
            <a:off x="243348" y="4742699"/>
            <a:ext cx="9144000" cy="25391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200">
                <a:solidFill>
                  <a:srgbClr val="FFC000"/>
                </a:solidFill>
                <a:latin typeface="Arial"/>
                <a:ea typeface="Arial"/>
                <a:cs typeface="Arial"/>
                <a:sym typeface="Arial"/>
              </a:rPr>
              <a:t>Source: https://pghgishub-pittsburghpa.opendata.arcgis.com/datasets/pittsburghpa::pittsburgh-parking-authority-terminals/explore</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0"/>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FC000"/>
              </a:buClr>
              <a:buSzPts val="3300"/>
              <a:buFont typeface="Play"/>
              <a:buNone/>
            </a:pPr>
            <a:r>
              <a:rPr lang="en"/>
              <a:t>Parking Meters – Top 20 Neighborhoods</a:t>
            </a:r>
            <a:endParaRPr/>
          </a:p>
        </p:txBody>
      </p:sp>
      <p:sp>
        <p:nvSpPr>
          <p:cNvPr id="166" name="Google Shape;166;p30"/>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p>
            <a:pPr marL="177800" lvl="0" indent="-38100" algn="l" rtl="0">
              <a:lnSpc>
                <a:spcPct val="90000"/>
              </a:lnSpc>
              <a:spcBef>
                <a:spcPts val="0"/>
              </a:spcBef>
              <a:spcAft>
                <a:spcPts val="0"/>
              </a:spcAft>
              <a:buClr>
                <a:srgbClr val="FFC000"/>
              </a:buClr>
              <a:buSzPts val="2100"/>
              <a:buNone/>
            </a:pPr>
            <a:endParaRPr/>
          </a:p>
        </p:txBody>
      </p:sp>
      <p:pic>
        <p:nvPicPr>
          <p:cNvPr id="167" name="Google Shape;167;p30"/>
          <p:cNvPicPr preferRelativeResize="0"/>
          <p:nvPr/>
        </p:nvPicPr>
        <p:blipFill rotWithShape="1">
          <a:blip r:embed="rId3">
            <a:alphaModFix/>
          </a:blip>
          <a:srcRect/>
          <a:stretch/>
        </p:blipFill>
        <p:spPr>
          <a:xfrm>
            <a:off x="0" y="1079063"/>
            <a:ext cx="9030955" cy="4064437"/>
          </a:xfrm>
          <a:prstGeom prst="rect">
            <a:avLst/>
          </a:prstGeom>
          <a:noFill/>
          <a:ln>
            <a:noFill/>
          </a:ln>
        </p:spPr>
      </p:pic>
      <p:sp>
        <p:nvSpPr>
          <p:cNvPr id="168" name="Google Shape;168;p30"/>
          <p:cNvSpPr txBox="1"/>
          <p:nvPr/>
        </p:nvSpPr>
        <p:spPr>
          <a:xfrm>
            <a:off x="3062772" y="1214219"/>
            <a:ext cx="5898300" cy="1885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900" b="1">
                <a:solidFill>
                  <a:srgbClr val="1F5C99"/>
                </a:solidFill>
              </a:rPr>
              <a:t>Why Parking Meters?</a:t>
            </a:r>
            <a:endParaRPr sz="1900" b="1">
              <a:solidFill>
                <a:srgbClr val="1F5C99"/>
              </a:solidFill>
            </a:endParaRPr>
          </a:p>
          <a:p>
            <a:pPr marL="0" marR="0" lvl="0" indent="0" algn="l" rtl="0">
              <a:spcBef>
                <a:spcPts val="0"/>
              </a:spcBef>
              <a:spcAft>
                <a:spcPts val="0"/>
              </a:spcAft>
              <a:buNone/>
            </a:pPr>
            <a:r>
              <a:rPr lang="en" sz="1600">
                <a:solidFill>
                  <a:srgbClr val="1F5C99"/>
                </a:solidFill>
              </a:rPr>
              <a:t>Parking meters are a representation of available on street parking. On street parking is important when traveling to and around a neighborhood to allow commuters and residents a place to safely leave their vehicles.</a:t>
            </a:r>
            <a:endParaRPr sz="1600">
              <a:solidFill>
                <a:srgbClr val="1F5C99"/>
              </a:solidFill>
            </a:endParaRPr>
          </a:p>
          <a:p>
            <a:pPr marL="0" marR="0" lvl="0" indent="0" algn="l" rtl="0">
              <a:spcBef>
                <a:spcPts val="0"/>
              </a:spcBef>
              <a:spcAft>
                <a:spcPts val="0"/>
              </a:spcAft>
              <a:buNone/>
            </a:pPr>
            <a:endParaRPr/>
          </a:p>
          <a:p>
            <a:pPr marL="0" marR="0" lvl="0" indent="0" algn="l" rtl="0">
              <a:spcBef>
                <a:spcPts val="0"/>
              </a:spcBef>
              <a:spcAft>
                <a:spcPts val="0"/>
              </a:spcAft>
              <a:buNone/>
            </a:pPr>
            <a:r>
              <a:rPr lang="en" sz="2100" u="sng">
                <a:solidFill>
                  <a:schemeClr val="hlink"/>
                </a:solidFill>
                <a:latin typeface="Arial"/>
                <a:ea typeface="Arial"/>
                <a:cs typeface="Arial"/>
                <a:sym typeface="Arial"/>
                <a:hlinkClick r:id="rId4"/>
              </a:rPr>
              <a:t>To see how we got these results click here…</a:t>
            </a:r>
            <a:endParaRPr sz="2100">
              <a:solidFill>
                <a:srgbClr val="1F5C99"/>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1"/>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FC000"/>
              </a:buClr>
              <a:buSzPts val="3300"/>
              <a:buFont typeface="Play"/>
              <a:buNone/>
            </a:pPr>
            <a:r>
              <a:rPr lang="en"/>
              <a:t>Bus Stops</a:t>
            </a:r>
            <a:endParaRPr/>
          </a:p>
        </p:txBody>
      </p:sp>
      <p:sp>
        <p:nvSpPr>
          <p:cNvPr id="174" name="Google Shape;174;p31"/>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p>
            <a:pPr marL="177800" lvl="0" indent="-38100" algn="l" rtl="0">
              <a:lnSpc>
                <a:spcPct val="90000"/>
              </a:lnSpc>
              <a:spcBef>
                <a:spcPts val="0"/>
              </a:spcBef>
              <a:spcAft>
                <a:spcPts val="0"/>
              </a:spcAft>
              <a:buClr>
                <a:srgbClr val="FFC000"/>
              </a:buClr>
              <a:buSzPts val="21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2"/>
          <p:cNvSpPr txBox="1">
            <a:spLocks noGrp="1"/>
          </p:cNvSpPr>
          <p:nvPr>
            <p:ph type="title"/>
          </p:nvPr>
        </p:nvSpPr>
        <p:spPr>
          <a:xfrm>
            <a:off x="628650" y="116619"/>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FC000"/>
              </a:buClr>
              <a:buSzPts val="3300"/>
              <a:buFont typeface="Play"/>
              <a:buNone/>
            </a:pPr>
            <a:r>
              <a:rPr lang="en"/>
              <a:t>Walkability</a:t>
            </a:r>
            <a:endParaRPr/>
          </a:p>
        </p:txBody>
      </p:sp>
      <p:pic>
        <p:nvPicPr>
          <p:cNvPr id="180" name="Google Shape;180;p32"/>
          <p:cNvPicPr preferRelativeResize="0"/>
          <p:nvPr/>
        </p:nvPicPr>
        <p:blipFill>
          <a:blip r:embed="rId3">
            <a:alphaModFix/>
          </a:blip>
          <a:stretch>
            <a:fillRect/>
          </a:stretch>
        </p:blipFill>
        <p:spPr>
          <a:xfrm>
            <a:off x="145800" y="1020975"/>
            <a:ext cx="5904935" cy="4347375"/>
          </a:xfrm>
          <a:prstGeom prst="rect">
            <a:avLst/>
          </a:prstGeom>
          <a:noFill/>
          <a:ln>
            <a:noFill/>
          </a:ln>
        </p:spPr>
      </p:pic>
      <p:sp>
        <p:nvSpPr>
          <p:cNvPr id="181" name="Google Shape;181;p32"/>
          <p:cNvSpPr txBox="1">
            <a:spLocks noGrp="1"/>
          </p:cNvSpPr>
          <p:nvPr>
            <p:ph type="title"/>
          </p:nvPr>
        </p:nvSpPr>
        <p:spPr>
          <a:xfrm>
            <a:off x="6112500" y="1110825"/>
            <a:ext cx="2953500" cy="3207600"/>
          </a:xfrm>
          <a:prstGeom prst="rect">
            <a:avLst/>
          </a:prstGeom>
          <a:noFill/>
          <a:ln>
            <a:noFill/>
          </a:ln>
        </p:spPr>
        <p:txBody>
          <a:bodyPr spcFirstLastPara="1" wrap="square" lIns="68575" tIns="34275" rIns="68575" bIns="34275" anchor="t" anchorCtr="0">
            <a:normAutofit fontScale="90000"/>
          </a:bodyPr>
          <a:lstStyle/>
          <a:p>
            <a:pPr marL="0" lvl="0" indent="0" algn="l" rtl="0">
              <a:lnSpc>
                <a:spcPct val="90000"/>
              </a:lnSpc>
              <a:spcBef>
                <a:spcPts val="0"/>
              </a:spcBef>
              <a:spcAft>
                <a:spcPts val="0"/>
              </a:spcAft>
              <a:buClr>
                <a:srgbClr val="FFC000"/>
              </a:buClr>
              <a:buSzPct val="111235"/>
              <a:buFont typeface="Play"/>
              <a:buNone/>
            </a:pPr>
            <a:r>
              <a:rPr lang="en" sz="2966" b="1"/>
              <a:t>Why Walkability?</a:t>
            </a:r>
            <a:endParaRPr sz="2966" b="1"/>
          </a:p>
          <a:p>
            <a:pPr marL="0" lvl="0" indent="0" algn="l" rtl="0">
              <a:lnSpc>
                <a:spcPct val="90000"/>
              </a:lnSpc>
              <a:spcBef>
                <a:spcPts val="0"/>
              </a:spcBef>
              <a:spcAft>
                <a:spcPts val="0"/>
              </a:spcAft>
              <a:buClr>
                <a:srgbClr val="FFC000"/>
              </a:buClr>
              <a:buSzPct val="177843"/>
              <a:buFont typeface="Play"/>
              <a:buNone/>
            </a:pPr>
            <a:r>
              <a:rPr lang="en" sz="1855"/>
              <a:t>Reliable transportation is crucial to city life. Access to the diverse arrangement of amenities found throughout Pittsburgh is </a:t>
            </a:r>
            <a:r>
              <a:rPr lang="en" sz="1855" i="1"/>
              <a:t>imperative to a healthy, active life</a:t>
            </a:r>
            <a:r>
              <a:rPr lang="en" sz="1855"/>
              <a:t> and participation is one’s community. Effective infrastructure for foot transportation affords citizens a comfortable way to enjoy the outdoors, something especially </a:t>
            </a:r>
            <a:r>
              <a:rPr lang="en" sz="1855" i="1"/>
              <a:t>crucial in densely populated suburbs.</a:t>
            </a:r>
            <a:endParaRPr sz="1855" i="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p33"/>
          <p:cNvPicPr preferRelativeResize="0"/>
          <p:nvPr/>
        </p:nvPicPr>
        <p:blipFill>
          <a:blip r:embed="rId3">
            <a:alphaModFix/>
          </a:blip>
          <a:stretch>
            <a:fillRect/>
          </a:stretch>
        </p:blipFill>
        <p:spPr>
          <a:xfrm>
            <a:off x="1270825" y="1493050"/>
            <a:ext cx="6602375" cy="3209500"/>
          </a:xfrm>
          <a:prstGeom prst="rect">
            <a:avLst/>
          </a:prstGeom>
          <a:noFill/>
          <a:ln>
            <a:noFill/>
          </a:ln>
        </p:spPr>
      </p:pic>
      <p:sp>
        <p:nvSpPr>
          <p:cNvPr id="187" name="Google Shape;187;p3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FC000"/>
              </a:buClr>
              <a:buSzPts val="3300"/>
              <a:buFont typeface="Play"/>
              <a:buNone/>
            </a:pPr>
            <a:r>
              <a:rPr lang="en"/>
              <a:t>Conclusion – Most Navigable Overall</a:t>
            </a:r>
            <a:endParaRPr/>
          </a:p>
        </p:txBody>
      </p:sp>
      <p:sp>
        <p:nvSpPr>
          <p:cNvPr id="188" name="Google Shape;188;p33"/>
          <p:cNvSpPr txBox="1">
            <a:spLocks noGrp="1"/>
          </p:cNvSpPr>
          <p:nvPr>
            <p:ph type="body" idx="1"/>
          </p:nvPr>
        </p:nvSpPr>
        <p:spPr>
          <a:xfrm>
            <a:off x="109750" y="1552175"/>
            <a:ext cx="5242200" cy="2132100"/>
          </a:xfrm>
          <a:prstGeom prst="rect">
            <a:avLst/>
          </a:prstGeom>
          <a:noFill/>
          <a:ln>
            <a:noFill/>
          </a:ln>
        </p:spPr>
        <p:txBody>
          <a:bodyPr spcFirstLastPara="1" wrap="square" lIns="68575" tIns="34275" rIns="68575" bIns="34275" anchor="t" anchorCtr="0">
            <a:normAutofit/>
          </a:bodyPr>
          <a:lstStyle/>
          <a:p>
            <a:pPr marL="0" lvl="0" indent="0" algn="ctr" rtl="0">
              <a:spcBef>
                <a:spcPts val="0"/>
              </a:spcBef>
              <a:spcAft>
                <a:spcPts val="0"/>
              </a:spcAft>
              <a:buNone/>
            </a:pPr>
            <a:r>
              <a:rPr lang="en" sz="4900"/>
              <a:t>Oakland!</a:t>
            </a:r>
            <a:endParaRPr sz="49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4"/>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FC000"/>
              </a:buClr>
              <a:buSzPts val="3300"/>
              <a:buFont typeface="Play"/>
              <a:buNone/>
            </a:pPr>
            <a:r>
              <a:rPr lang="en"/>
              <a:t>Datasets</a:t>
            </a:r>
            <a:endParaRPr/>
          </a:p>
        </p:txBody>
      </p:sp>
      <p:sp>
        <p:nvSpPr>
          <p:cNvPr id="194" name="Google Shape;194;p34"/>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Clr>
                <a:srgbClr val="FFC000"/>
              </a:buClr>
              <a:buSzPts val="2100"/>
              <a:buChar char="•"/>
            </a:pPr>
            <a:r>
              <a:rPr lang="en"/>
              <a:t>Parking meters</a:t>
            </a:r>
            <a:endParaRPr/>
          </a:p>
          <a:p>
            <a:pPr marL="520700" lvl="1" indent="-177800" algn="l" rtl="0">
              <a:lnSpc>
                <a:spcPct val="90000"/>
              </a:lnSpc>
              <a:spcBef>
                <a:spcPts val="400"/>
              </a:spcBef>
              <a:spcAft>
                <a:spcPts val="0"/>
              </a:spcAft>
              <a:buClr>
                <a:srgbClr val="FFC000"/>
              </a:buClr>
              <a:buSzPts val="1800"/>
              <a:buChar char="•"/>
            </a:pPr>
            <a:r>
              <a:rPr lang="en"/>
              <a:t>https://data.wprdc.org/dataset/parking-meters-pittsburgh-parking-authority/resource/72fff5c4-5ef2-4437-9e40-e2d999d455ed</a:t>
            </a:r>
            <a:endParaRPr/>
          </a:p>
          <a:p>
            <a:pPr marL="177800" lvl="0" indent="-171450" algn="l" rtl="0">
              <a:lnSpc>
                <a:spcPct val="90000"/>
              </a:lnSpc>
              <a:spcBef>
                <a:spcPts val="800"/>
              </a:spcBef>
              <a:spcAft>
                <a:spcPts val="0"/>
              </a:spcAft>
              <a:buClr>
                <a:srgbClr val="FFC000"/>
              </a:buClr>
              <a:buSzPts val="2100"/>
              <a:buChar char="•"/>
            </a:pPr>
            <a:r>
              <a:rPr lang="en"/>
              <a:t>Bus stops</a:t>
            </a:r>
            <a:endParaRPr/>
          </a:p>
          <a:p>
            <a:pPr marL="520700" lvl="1" indent="-177800" algn="l" rtl="0">
              <a:lnSpc>
                <a:spcPct val="90000"/>
              </a:lnSpc>
              <a:spcBef>
                <a:spcPts val="400"/>
              </a:spcBef>
              <a:spcAft>
                <a:spcPts val="0"/>
              </a:spcAft>
              <a:buClr>
                <a:srgbClr val="FFC000"/>
              </a:buClr>
              <a:buSzPts val="1800"/>
              <a:buChar char="•"/>
            </a:pPr>
            <a:r>
              <a:rPr lang="en"/>
              <a:t>https://data.wprdc.org/dataset/prt-transit-stop-usage/resource/3f40b94b-4ac4-48f1-8c61-8439d2d2f420</a:t>
            </a:r>
            <a:endParaRPr/>
          </a:p>
          <a:p>
            <a:pPr marL="177800" lvl="0" indent="-171450" algn="l" rtl="0">
              <a:lnSpc>
                <a:spcPct val="90000"/>
              </a:lnSpc>
              <a:spcBef>
                <a:spcPts val="800"/>
              </a:spcBef>
              <a:spcAft>
                <a:spcPts val="0"/>
              </a:spcAft>
              <a:buClr>
                <a:srgbClr val="FFC000"/>
              </a:buClr>
              <a:buSzPts val="2100"/>
              <a:buChar char="•"/>
            </a:pPr>
            <a:r>
              <a:rPr lang="en"/>
              <a:t>Walkability</a:t>
            </a:r>
            <a:endParaRPr/>
          </a:p>
          <a:p>
            <a:pPr marL="520700" lvl="1" indent="-177800" algn="l" rtl="0">
              <a:lnSpc>
                <a:spcPct val="90000"/>
              </a:lnSpc>
              <a:spcBef>
                <a:spcPts val="400"/>
              </a:spcBef>
              <a:spcAft>
                <a:spcPts val="0"/>
              </a:spcAft>
              <a:buClr>
                <a:srgbClr val="FFC000"/>
              </a:buClr>
              <a:buSzPts val="1800"/>
              <a:buChar char="•"/>
            </a:pPr>
            <a:r>
              <a:rPr lang="en"/>
              <a:t>https://data.wprdc.org/dataset/sidewalk-to-street-walkability-ratio/resource/b90ccee1-c0aa-43b9-93e2-8a25e690c393</a:t>
            </a:r>
            <a:endParaRPr/>
          </a:p>
          <a:p>
            <a:pPr marL="177800" lvl="0" indent="-38100" algn="l" rtl="0">
              <a:lnSpc>
                <a:spcPct val="90000"/>
              </a:lnSpc>
              <a:spcBef>
                <a:spcPts val="800"/>
              </a:spcBef>
              <a:spcAft>
                <a:spcPts val="0"/>
              </a:spcAft>
              <a:buClr>
                <a:srgbClr val="FFC000"/>
              </a:buClr>
              <a:buSzPts val="2100"/>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322</Words>
  <Application>Microsoft Office PowerPoint</Application>
  <PresentationFormat>On-screen Show (16:9)</PresentationFormat>
  <Paragraphs>38</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Play</vt:lpstr>
      <vt:lpstr>Arial</vt:lpstr>
      <vt:lpstr>Office Theme</vt:lpstr>
      <vt:lpstr>Most Navigable  Neighborhood in Pittsburgh</vt:lpstr>
      <vt:lpstr>What Makes a Great Neighborhood?</vt:lpstr>
      <vt:lpstr>Metrics</vt:lpstr>
      <vt:lpstr>Parking Meters – Map of Locations</vt:lpstr>
      <vt:lpstr>Parking Meters – Top 20 Neighborhoods</vt:lpstr>
      <vt:lpstr>Bus Stops</vt:lpstr>
      <vt:lpstr>Walkability</vt:lpstr>
      <vt:lpstr>Conclusion – Most Navigable Overall</vt:lpstr>
      <vt:lpstr>Datasets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Navigable  Neighborhood in Pittsburgh</dc:title>
  <cp:lastModifiedBy>Lovre, John R</cp:lastModifiedBy>
  <cp:revision>1</cp:revision>
  <dcterms:modified xsi:type="dcterms:W3CDTF">2024-04-17T15:09:11Z</dcterms:modified>
</cp:coreProperties>
</file>