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2" y="4537894"/>
            <a:ext cx="8915399" cy="939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 Igor Micev	</a:t>
            </a:r>
          </a:p>
          <a:p>
            <a:r>
              <a:rPr lang="en-US" b="1" dirty="0" smtClean="0"/>
              <a:t>Assistant: Dejan </a:t>
            </a:r>
            <a:r>
              <a:rPr lang="en-US" b="1" dirty="0" err="1" smtClean="0"/>
              <a:t>Jovanov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/>
          <a:lstStyle/>
          <a:p>
            <a:r>
              <a:rPr lang="en-US" dirty="0" smtClean="0"/>
              <a:t>Short review of the past Class</a:t>
            </a:r>
          </a:p>
          <a:p>
            <a:r>
              <a:rPr lang="en-US" dirty="0" smtClean="0"/>
              <a:t>Static classes</a:t>
            </a:r>
          </a:p>
          <a:p>
            <a:r>
              <a:rPr lang="en-US" dirty="0"/>
              <a:t>Extension methods – Part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Partial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smtClean="0"/>
              <a:t>methods</a:t>
            </a:r>
          </a:p>
          <a:p>
            <a:r>
              <a:rPr lang="en-US" dirty="0"/>
              <a:t>Nested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7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7307"/>
          </a:xfrm>
        </p:spPr>
        <p:txBody>
          <a:bodyPr/>
          <a:lstStyle/>
          <a:p>
            <a:r>
              <a:rPr lang="en-US" dirty="0" smtClean="0"/>
              <a:t>Static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7211"/>
            <a:ext cx="8915400" cy="4274011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tatic</a:t>
            </a:r>
            <a:r>
              <a:rPr lang="en-US" dirty="0" smtClean="0"/>
              <a:t> – reserved word</a:t>
            </a:r>
          </a:p>
          <a:p>
            <a:r>
              <a:rPr lang="en-US" dirty="0" smtClean="0"/>
              <a:t>Cannot instantiate an object of a static class</a:t>
            </a:r>
          </a:p>
          <a:p>
            <a:r>
              <a:rPr lang="en-US" dirty="0" smtClean="0"/>
              <a:t>All methods and properties </a:t>
            </a:r>
            <a:r>
              <a:rPr lang="en-US" u="sng" dirty="0" smtClean="0"/>
              <a:t>must be static</a:t>
            </a:r>
          </a:p>
          <a:p>
            <a:r>
              <a:rPr lang="en-US" dirty="0" smtClean="0"/>
              <a:t>A static class is a </a:t>
            </a:r>
            <a:r>
              <a:rPr lang="en-US" b="1" i="1" dirty="0" smtClean="0"/>
              <a:t>sealed</a:t>
            </a:r>
            <a:r>
              <a:rPr lang="en-US" dirty="0" smtClean="0"/>
              <a:t> class which means it </a:t>
            </a:r>
            <a:r>
              <a:rPr lang="en-US" u="sng" dirty="0" smtClean="0"/>
              <a:t>cannot be inherited</a:t>
            </a:r>
          </a:p>
          <a:p>
            <a:r>
              <a:rPr lang="en-US" dirty="0" smtClean="0"/>
              <a:t>One good example of a static class is the Math class which provides a number of standard mathematical functions using static methods and math constants using constants.</a:t>
            </a:r>
          </a:p>
          <a:p>
            <a:endParaRPr lang="en-US" u="sng" dirty="0" smtClean="0"/>
          </a:p>
          <a:p>
            <a:r>
              <a:rPr lang="en-US" u="sng" dirty="0" smtClean="0"/>
              <a:t>Demo</a:t>
            </a:r>
          </a:p>
          <a:p>
            <a:r>
              <a:rPr lang="en-US" dirty="0"/>
              <a:t>Exercise: Write a static class that will be converting from Gallons to Litters.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023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136"/>
          </a:xfrm>
        </p:spPr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4331"/>
            <a:ext cx="8915400" cy="4456891"/>
          </a:xfrm>
        </p:spPr>
        <p:txBody>
          <a:bodyPr/>
          <a:lstStyle/>
          <a:p>
            <a:r>
              <a:rPr lang="en-US" dirty="0"/>
              <a:t>An extension method is created by adding a </a:t>
            </a:r>
            <a:r>
              <a:rPr lang="en-US" b="1" dirty="0"/>
              <a:t>static method </a:t>
            </a:r>
            <a:r>
              <a:rPr lang="en-US" dirty="0"/>
              <a:t>to a </a:t>
            </a:r>
            <a:r>
              <a:rPr lang="en-US" b="1" dirty="0"/>
              <a:t>static </a:t>
            </a:r>
            <a:r>
              <a:rPr lang="en-US" b="1" dirty="0" smtClean="0"/>
              <a:t>class</a:t>
            </a:r>
          </a:p>
          <a:p>
            <a:r>
              <a:rPr lang="en-US" dirty="0" smtClean="0"/>
              <a:t>The first parameter </a:t>
            </a:r>
            <a:r>
              <a:rPr lang="en-US" dirty="0"/>
              <a:t>is </a:t>
            </a:r>
            <a:r>
              <a:rPr lang="en-US" i="1" u="sng" dirty="0"/>
              <a:t>decorated</a:t>
            </a:r>
            <a:r>
              <a:rPr lang="en-US" dirty="0"/>
              <a:t> with the keyword </a:t>
            </a:r>
            <a:r>
              <a:rPr lang="en-US" b="1" dirty="0" smtClean="0"/>
              <a:t>this </a:t>
            </a:r>
            <a:r>
              <a:rPr lang="en-US" dirty="0" smtClean="0"/>
              <a:t>(different from the </a:t>
            </a:r>
            <a:r>
              <a:rPr lang="en-US" b="1" i="1" dirty="0" smtClean="0"/>
              <a:t>this</a:t>
            </a:r>
            <a:r>
              <a:rPr lang="en-US" dirty="0" smtClean="0"/>
              <a:t> pointer)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 smtClean="0"/>
              <a:t>Partial classes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3999"/>
            <a:ext cx="8915400" cy="49464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partial</a:t>
            </a:r>
            <a:r>
              <a:rPr lang="en-US" dirty="0" smtClean="0"/>
              <a:t> – reserved word</a:t>
            </a:r>
          </a:p>
          <a:p>
            <a:r>
              <a:rPr lang="en-US" dirty="0" smtClean="0"/>
              <a:t>It is possible to split the definition of a class, </a:t>
            </a:r>
            <a:r>
              <a:rPr lang="en-US" dirty="0" err="1" smtClean="0"/>
              <a:t>struct</a:t>
            </a:r>
            <a:r>
              <a:rPr lang="en-US" dirty="0" smtClean="0"/>
              <a:t> or interface over two or more .</a:t>
            </a:r>
            <a:r>
              <a:rPr lang="en-US" dirty="0" err="1" smtClean="0"/>
              <a:t>cs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Usually needed when the class definition is big so it’s better to have the definition split into multiple files </a:t>
            </a:r>
          </a:p>
          <a:p>
            <a:r>
              <a:rPr lang="en-US" dirty="0" smtClean="0"/>
              <a:t>You can find partial for </a:t>
            </a:r>
            <a:r>
              <a:rPr lang="en-US" i="1" dirty="0" smtClean="0"/>
              <a:t>interfaces</a:t>
            </a:r>
            <a:r>
              <a:rPr lang="en-US" dirty="0" smtClean="0"/>
              <a:t> and </a:t>
            </a:r>
            <a:r>
              <a:rPr lang="en-US" i="1" dirty="0" err="1" smtClean="0"/>
              <a:t>structs</a:t>
            </a:r>
            <a:r>
              <a:rPr lang="en-US" dirty="0" smtClean="0"/>
              <a:t> </a:t>
            </a:r>
            <a:r>
              <a:rPr lang="en-US" smtClean="0"/>
              <a:t>also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Partial methods:</a:t>
            </a:r>
          </a:p>
          <a:p>
            <a:pPr lvl="1"/>
            <a:r>
              <a:rPr lang="en-US" dirty="0" smtClean="0"/>
              <a:t>Can have a method as a partial in multiple .</a:t>
            </a:r>
            <a:r>
              <a:rPr lang="en-US" dirty="0" err="1" smtClean="0"/>
              <a:t>cs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The method must be </a:t>
            </a:r>
            <a:r>
              <a:rPr lang="en-US" b="1" i="1" dirty="0" smtClean="0"/>
              <a:t>void</a:t>
            </a:r>
            <a:r>
              <a:rPr lang="en-US" dirty="0" smtClean="0"/>
              <a:t> type and with the </a:t>
            </a:r>
            <a:r>
              <a:rPr lang="en-US" b="1" i="1" dirty="0" smtClean="0"/>
              <a:t>partial</a:t>
            </a:r>
            <a:endParaRPr lang="en-US" dirty="0" smtClean="0"/>
          </a:p>
          <a:p>
            <a:pPr lvl="1"/>
            <a:r>
              <a:rPr lang="en-US" dirty="0" smtClean="0"/>
              <a:t>A partial method cannot have access modifiers (public, private,…)</a:t>
            </a:r>
          </a:p>
          <a:p>
            <a:pPr lvl="1"/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/>
              <a:t>Exercise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6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915400" cy="4352388"/>
          </a:xfrm>
        </p:spPr>
        <p:txBody>
          <a:bodyPr/>
          <a:lstStyle/>
          <a:p>
            <a:r>
              <a:rPr lang="en-US" dirty="0" smtClean="0"/>
              <a:t>The nested classes are created within the code block of other classes. They behave the same way as the other classes.</a:t>
            </a:r>
          </a:p>
          <a:p>
            <a:r>
              <a:rPr lang="en-US" dirty="0" smtClean="0"/>
              <a:t>All rules said for the classes so far are also valid for the nested classes.</a:t>
            </a:r>
          </a:p>
          <a:p>
            <a:r>
              <a:rPr lang="en-US" dirty="0" smtClean="0"/>
              <a:t>Nested classes can have access to the private members of the outer classes.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/>
              <a:t>Exercise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708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</TotalTime>
  <Words>301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C# Advanced – Class3</vt:lpstr>
      <vt:lpstr>Agenda</vt:lpstr>
      <vt:lpstr>Static classes</vt:lpstr>
      <vt:lpstr>Extension methods</vt:lpstr>
      <vt:lpstr>Partial classes and methods</vt:lpstr>
      <vt:lpstr>Nested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59</cp:revision>
  <dcterms:created xsi:type="dcterms:W3CDTF">2019-03-24T10:00:46Z</dcterms:created>
  <dcterms:modified xsi:type="dcterms:W3CDTF">2019-03-30T17:10:18Z</dcterms:modified>
</cp:coreProperties>
</file>