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7315200" cy="9601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CE4CB"/>
    <a:srgbClr val="704CF2"/>
    <a:srgbClr val="9DB0E7"/>
    <a:srgbClr val="A9E7E6"/>
    <a:srgbClr val="DEBFAC"/>
    <a:srgbClr val="E9CA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044" autoAdjust="0"/>
    <p:restoredTop sz="94660"/>
  </p:normalViewPr>
  <p:slideViewPr>
    <p:cSldViewPr snapToGrid="0">
      <p:cViewPr varScale="1">
        <p:scale>
          <a:sx n="59" d="100"/>
          <a:sy n="59" d="100"/>
        </p:scale>
        <p:origin x="223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8640" y="1571308"/>
            <a:ext cx="6217920" cy="3342640"/>
          </a:xfrm>
        </p:spPr>
        <p:txBody>
          <a:bodyPr anchor="b"/>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914400" y="5042853"/>
            <a:ext cx="5486400" cy="2318067"/>
          </a:xfrm>
        </p:spPr>
        <p:txBody>
          <a:bodyPr/>
          <a:lstStyle>
            <a:lvl1pPr marL="0" indent="0" algn="ctr">
              <a:buNone/>
              <a:defRPr sz="1920"/>
            </a:lvl1pPr>
            <a:lvl2pPr marL="365760" indent="0" algn="ctr">
              <a:buNone/>
              <a:defRPr sz="1600"/>
            </a:lvl2pPr>
            <a:lvl3pPr marL="731520" indent="0" algn="ctr">
              <a:buNone/>
              <a:defRPr sz="1440"/>
            </a:lvl3pPr>
            <a:lvl4pPr marL="1097280" indent="0" algn="ctr">
              <a:buNone/>
              <a:defRPr sz="1280"/>
            </a:lvl4pPr>
            <a:lvl5pPr marL="1463040" indent="0" algn="ctr">
              <a:buNone/>
              <a:defRPr sz="1280"/>
            </a:lvl5pPr>
            <a:lvl6pPr marL="1828800" indent="0" algn="ctr">
              <a:buNone/>
              <a:defRPr sz="1280"/>
            </a:lvl6pPr>
            <a:lvl7pPr marL="2194560" indent="0" algn="ctr">
              <a:buNone/>
              <a:defRPr sz="1280"/>
            </a:lvl7pPr>
            <a:lvl8pPr marL="2560320" indent="0" algn="ctr">
              <a:buNone/>
              <a:defRPr sz="1280"/>
            </a:lvl8pPr>
            <a:lvl9pPr marL="2926080" indent="0" algn="ctr">
              <a:buNone/>
              <a:defRPr sz="12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C563A61-6A83-4AFD-A30B-44504CE229F8}" type="datetimeFigureOut">
              <a:rPr lang="en-US" smtClean="0"/>
              <a:t>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7DDBC5-129D-4831-83BF-40CE9C719FAB}" type="slidenum">
              <a:rPr lang="en-US" smtClean="0"/>
              <a:t>‹#›</a:t>
            </a:fld>
            <a:endParaRPr lang="en-US"/>
          </a:p>
        </p:txBody>
      </p:sp>
    </p:spTree>
    <p:extLst>
      <p:ext uri="{BB962C8B-B14F-4D97-AF65-F5344CB8AC3E}">
        <p14:creationId xmlns:p14="http://schemas.microsoft.com/office/powerpoint/2010/main" val="1206336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563A61-6A83-4AFD-A30B-44504CE229F8}" type="datetimeFigureOut">
              <a:rPr lang="en-US" smtClean="0"/>
              <a:t>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7DDBC5-129D-4831-83BF-40CE9C719FAB}" type="slidenum">
              <a:rPr lang="en-US" smtClean="0"/>
              <a:t>‹#›</a:t>
            </a:fld>
            <a:endParaRPr lang="en-US"/>
          </a:p>
        </p:txBody>
      </p:sp>
    </p:spTree>
    <p:extLst>
      <p:ext uri="{BB962C8B-B14F-4D97-AF65-F5344CB8AC3E}">
        <p14:creationId xmlns:p14="http://schemas.microsoft.com/office/powerpoint/2010/main" val="1714437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234940" y="511175"/>
            <a:ext cx="1577340" cy="81365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02920" y="511175"/>
            <a:ext cx="4640580" cy="813657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563A61-6A83-4AFD-A30B-44504CE229F8}" type="datetimeFigureOut">
              <a:rPr lang="en-US" smtClean="0"/>
              <a:t>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7DDBC5-129D-4831-83BF-40CE9C719FAB}" type="slidenum">
              <a:rPr lang="en-US" smtClean="0"/>
              <a:t>‹#›</a:t>
            </a:fld>
            <a:endParaRPr lang="en-US"/>
          </a:p>
        </p:txBody>
      </p:sp>
    </p:spTree>
    <p:extLst>
      <p:ext uri="{BB962C8B-B14F-4D97-AF65-F5344CB8AC3E}">
        <p14:creationId xmlns:p14="http://schemas.microsoft.com/office/powerpoint/2010/main" val="4066520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563A61-6A83-4AFD-A30B-44504CE229F8}" type="datetimeFigureOut">
              <a:rPr lang="en-US" smtClean="0"/>
              <a:t>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7DDBC5-129D-4831-83BF-40CE9C719FAB}" type="slidenum">
              <a:rPr lang="en-US" smtClean="0"/>
              <a:t>‹#›</a:t>
            </a:fld>
            <a:endParaRPr lang="en-US"/>
          </a:p>
        </p:txBody>
      </p:sp>
    </p:spTree>
    <p:extLst>
      <p:ext uri="{BB962C8B-B14F-4D97-AF65-F5344CB8AC3E}">
        <p14:creationId xmlns:p14="http://schemas.microsoft.com/office/powerpoint/2010/main" val="1856560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99110" y="2393635"/>
            <a:ext cx="6309360" cy="3993832"/>
          </a:xfrm>
        </p:spPr>
        <p:txBody>
          <a:bodyPr anchor="b"/>
          <a:lstStyle>
            <a:lvl1pPr>
              <a:defRPr sz="4800"/>
            </a:lvl1pPr>
          </a:lstStyle>
          <a:p>
            <a:r>
              <a:rPr lang="en-US" smtClean="0"/>
              <a:t>Click to edit Master title style</a:t>
            </a:r>
            <a:endParaRPr lang="en-US" dirty="0"/>
          </a:p>
        </p:txBody>
      </p:sp>
      <p:sp>
        <p:nvSpPr>
          <p:cNvPr id="3" name="Text Placeholder 2"/>
          <p:cNvSpPr>
            <a:spLocks noGrp="1"/>
          </p:cNvSpPr>
          <p:nvPr>
            <p:ph type="body" idx="1"/>
          </p:nvPr>
        </p:nvSpPr>
        <p:spPr>
          <a:xfrm>
            <a:off x="499110" y="6425250"/>
            <a:ext cx="6309360" cy="2100262"/>
          </a:xfrm>
        </p:spPr>
        <p:txBody>
          <a:bodyPr/>
          <a:lstStyle>
            <a:lvl1pPr marL="0" indent="0">
              <a:buNone/>
              <a:defRPr sz="1920">
                <a:solidFill>
                  <a:schemeClr val="tx1"/>
                </a:solidFill>
              </a:defRPr>
            </a:lvl1pPr>
            <a:lvl2pPr marL="365760" indent="0">
              <a:buNone/>
              <a:defRPr sz="1600">
                <a:solidFill>
                  <a:schemeClr val="tx1">
                    <a:tint val="75000"/>
                  </a:schemeClr>
                </a:solidFill>
              </a:defRPr>
            </a:lvl2pPr>
            <a:lvl3pPr marL="731520" indent="0">
              <a:buNone/>
              <a:defRPr sz="1440">
                <a:solidFill>
                  <a:schemeClr val="tx1">
                    <a:tint val="75000"/>
                  </a:schemeClr>
                </a:solidFill>
              </a:defRPr>
            </a:lvl3pPr>
            <a:lvl4pPr marL="1097280" indent="0">
              <a:buNone/>
              <a:defRPr sz="1280">
                <a:solidFill>
                  <a:schemeClr val="tx1">
                    <a:tint val="75000"/>
                  </a:schemeClr>
                </a:solidFill>
              </a:defRPr>
            </a:lvl4pPr>
            <a:lvl5pPr marL="1463040" indent="0">
              <a:buNone/>
              <a:defRPr sz="1280">
                <a:solidFill>
                  <a:schemeClr val="tx1">
                    <a:tint val="75000"/>
                  </a:schemeClr>
                </a:solidFill>
              </a:defRPr>
            </a:lvl5pPr>
            <a:lvl6pPr marL="1828800" indent="0">
              <a:buNone/>
              <a:defRPr sz="1280">
                <a:solidFill>
                  <a:schemeClr val="tx1">
                    <a:tint val="75000"/>
                  </a:schemeClr>
                </a:solidFill>
              </a:defRPr>
            </a:lvl6pPr>
            <a:lvl7pPr marL="2194560" indent="0">
              <a:buNone/>
              <a:defRPr sz="1280">
                <a:solidFill>
                  <a:schemeClr val="tx1">
                    <a:tint val="75000"/>
                  </a:schemeClr>
                </a:solidFill>
              </a:defRPr>
            </a:lvl7pPr>
            <a:lvl8pPr marL="2560320" indent="0">
              <a:buNone/>
              <a:defRPr sz="1280">
                <a:solidFill>
                  <a:schemeClr val="tx1">
                    <a:tint val="75000"/>
                  </a:schemeClr>
                </a:solidFill>
              </a:defRPr>
            </a:lvl8pPr>
            <a:lvl9pPr marL="2926080" indent="0">
              <a:buNone/>
              <a:defRPr sz="128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C563A61-6A83-4AFD-A30B-44504CE229F8}" type="datetimeFigureOut">
              <a:rPr lang="en-US" smtClean="0"/>
              <a:t>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7DDBC5-129D-4831-83BF-40CE9C719FAB}" type="slidenum">
              <a:rPr lang="en-US" smtClean="0"/>
              <a:t>‹#›</a:t>
            </a:fld>
            <a:endParaRPr lang="en-US"/>
          </a:p>
        </p:txBody>
      </p:sp>
    </p:spTree>
    <p:extLst>
      <p:ext uri="{BB962C8B-B14F-4D97-AF65-F5344CB8AC3E}">
        <p14:creationId xmlns:p14="http://schemas.microsoft.com/office/powerpoint/2010/main" val="2143000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2920" y="2555875"/>
            <a:ext cx="3108960" cy="60918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703320" y="2555875"/>
            <a:ext cx="3108960" cy="60918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C563A61-6A83-4AFD-A30B-44504CE229F8}" type="datetimeFigureOut">
              <a:rPr lang="en-US" smtClean="0"/>
              <a:t>12/8/2015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7DDBC5-129D-4831-83BF-40CE9C719FAB}" type="slidenum">
              <a:rPr lang="en-US" smtClean="0"/>
              <a:t>‹#›</a:t>
            </a:fld>
            <a:endParaRPr lang="en-US"/>
          </a:p>
        </p:txBody>
      </p:sp>
    </p:spTree>
    <p:extLst>
      <p:ext uri="{BB962C8B-B14F-4D97-AF65-F5344CB8AC3E}">
        <p14:creationId xmlns:p14="http://schemas.microsoft.com/office/powerpoint/2010/main" val="476495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873" y="511177"/>
            <a:ext cx="6309360" cy="185578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03874" y="2353628"/>
            <a:ext cx="3094672" cy="1153477"/>
          </a:xfrm>
        </p:spPr>
        <p:txBody>
          <a:bodyPr anchor="b"/>
          <a:lstStyle>
            <a:lvl1pPr marL="0" indent="0">
              <a:buNone/>
              <a:defRPr sz="1920" b="1"/>
            </a:lvl1pPr>
            <a:lvl2pPr marL="365760" indent="0">
              <a:buNone/>
              <a:defRPr sz="1600" b="1"/>
            </a:lvl2pPr>
            <a:lvl3pPr marL="731520" indent="0">
              <a:buNone/>
              <a:defRPr sz="1440" b="1"/>
            </a:lvl3pPr>
            <a:lvl4pPr marL="1097280" indent="0">
              <a:buNone/>
              <a:defRPr sz="1280" b="1"/>
            </a:lvl4pPr>
            <a:lvl5pPr marL="1463040" indent="0">
              <a:buNone/>
              <a:defRPr sz="1280" b="1"/>
            </a:lvl5pPr>
            <a:lvl6pPr marL="1828800" indent="0">
              <a:buNone/>
              <a:defRPr sz="1280" b="1"/>
            </a:lvl6pPr>
            <a:lvl7pPr marL="2194560" indent="0">
              <a:buNone/>
              <a:defRPr sz="1280" b="1"/>
            </a:lvl7pPr>
            <a:lvl8pPr marL="2560320" indent="0">
              <a:buNone/>
              <a:defRPr sz="1280" b="1"/>
            </a:lvl8pPr>
            <a:lvl9pPr marL="2926080" indent="0">
              <a:buNone/>
              <a:defRPr sz="1280" b="1"/>
            </a:lvl9pPr>
          </a:lstStyle>
          <a:p>
            <a:pPr lvl="0"/>
            <a:r>
              <a:rPr lang="en-US" smtClean="0"/>
              <a:t>Edit Master text styles</a:t>
            </a:r>
          </a:p>
        </p:txBody>
      </p:sp>
      <p:sp>
        <p:nvSpPr>
          <p:cNvPr id="4" name="Content Placeholder 3"/>
          <p:cNvSpPr>
            <a:spLocks noGrp="1"/>
          </p:cNvSpPr>
          <p:nvPr>
            <p:ph sz="half" idx="2"/>
          </p:nvPr>
        </p:nvSpPr>
        <p:spPr>
          <a:xfrm>
            <a:off x="503874" y="3507105"/>
            <a:ext cx="3094672" cy="515842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703320" y="2353628"/>
            <a:ext cx="3109913" cy="1153477"/>
          </a:xfrm>
        </p:spPr>
        <p:txBody>
          <a:bodyPr anchor="b"/>
          <a:lstStyle>
            <a:lvl1pPr marL="0" indent="0">
              <a:buNone/>
              <a:defRPr sz="1920" b="1"/>
            </a:lvl1pPr>
            <a:lvl2pPr marL="365760" indent="0">
              <a:buNone/>
              <a:defRPr sz="1600" b="1"/>
            </a:lvl2pPr>
            <a:lvl3pPr marL="731520" indent="0">
              <a:buNone/>
              <a:defRPr sz="1440" b="1"/>
            </a:lvl3pPr>
            <a:lvl4pPr marL="1097280" indent="0">
              <a:buNone/>
              <a:defRPr sz="1280" b="1"/>
            </a:lvl4pPr>
            <a:lvl5pPr marL="1463040" indent="0">
              <a:buNone/>
              <a:defRPr sz="1280" b="1"/>
            </a:lvl5pPr>
            <a:lvl6pPr marL="1828800" indent="0">
              <a:buNone/>
              <a:defRPr sz="1280" b="1"/>
            </a:lvl6pPr>
            <a:lvl7pPr marL="2194560" indent="0">
              <a:buNone/>
              <a:defRPr sz="1280" b="1"/>
            </a:lvl7pPr>
            <a:lvl8pPr marL="2560320" indent="0">
              <a:buNone/>
              <a:defRPr sz="1280" b="1"/>
            </a:lvl8pPr>
            <a:lvl9pPr marL="2926080" indent="0">
              <a:buNone/>
              <a:defRPr sz="1280" b="1"/>
            </a:lvl9pPr>
          </a:lstStyle>
          <a:p>
            <a:pPr lvl="0"/>
            <a:r>
              <a:rPr lang="en-US" smtClean="0"/>
              <a:t>Edit Master text styles</a:t>
            </a:r>
          </a:p>
        </p:txBody>
      </p:sp>
      <p:sp>
        <p:nvSpPr>
          <p:cNvPr id="6" name="Content Placeholder 5"/>
          <p:cNvSpPr>
            <a:spLocks noGrp="1"/>
          </p:cNvSpPr>
          <p:nvPr>
            <p:ph sz="quarter" idx="4"/>
          </p:nvPr>
        </p:nvSpPr>
        <p:spPr>
          <a:xfrm>
            <a:off x="3703320" y="3507105"/>
            <a:ext cx="3109913" cy="515842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C563A61-6A83-4AFD-A30B-44504CE229F8}" type="datetimeFigureOut">
              <a:rPr lang="en-US" smtClean="0"/>
              <a:t>12/8/2015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7DDBC5-129D-4831-83BF-40CE9C719FAB}" type="slidenum">
              <a:rPr lang="en-US" smtClean="0"/>
              <a:t>‹#›</a:t>
            </a:fld>
            <a:endParaRPr lang="en-US"/>
          </a:p>
        </p:txBody>
      </p:sp>
    </p:spTree>
    <p:extLst>
      <p:ext uri="{BB962C8B-B14F-4D97-AF65-F5344CB8AC3E}">
        <p14:creationId xmlns:p14="http://schemas.microsoft.com/office/powerpoint/2010/main" val="76237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C563A61-6A83-4AFD-A30B-44504CE229F8}" type="datetimeFigureOut">
              <a:rPr lang="en-US" smtClean="0"/>
              <a:t>12/8/2015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7DDBC5-129D-4831-83BF-40CE9C719FAB}" type="slidenum">
              <a:rPr lang="en-US" smtClean="0"/>
              <a:t>‹#›</a:t>
            </a:fld>
            <a:endParaRPr lang="en-US"/>
          </a:p>
        </p:txBody>
      </p:sp>
    </p:spTree>
    <p:extLst>
      <p:ext uri="{BB962C8B-B14F-4D97-AF65-F5344CB8AC3E}">
        <p14:creationId xmlns:p14="http://schemas.microsoft.com/office/powerpoint/2010/main" val="319176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563A61-6A83-4AFD-A30B-44504CE229F8}" type="datetimeFigureOut">
              <a:rPr lang="en-US" smtClean="0"/>
              <a:t>12/8/2015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7DDBC5-129D-4831-83BF-40CE9C719FAB}" type="slidenum">
              <a:rPr lang="en-US" smtClean="0"/>
              <a:t>‹#›</a:t>
            </a:fld>
            <a:endParaRPr lang="en-US"/>
          </a:p>
        </p:txBody>
      </p:sp>
    </p:spTree>
    <p:extLst>
      <p:ext uri="{BB962C8B-B14F-4D97-AF65-F5344CB8AC3E}">
        <p14:creationId xmlns:p14="http://schemas.microsoft.com/office/powerpoint/2010/main" val="468781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873" y="640080"/>
            <a:ext cx="2359342" cy="2240280"/>
          </a:xfrm>
        </p:spPr>
        <p:txBody>
          <a:bodyPr anchor="b"/>
          <a:lstStyle>
            <a:lvl1pPr>
              <a:defRPr sz="2560"/>
            </a:lvl1pPr>
          </a:lstStyle>
          <a:p>
            <a:r>
              <a:rPr lang="en-US" smtClean="0"/>
              <a:t>Click to edit Master title style</a:t>
            </a:r>
            <a:endParaRPr lang="en-US" dirty="0"/>
          </a:p>
        </p:txBody>
      </p:sp>
      <p:sp>
        <p:nvSpPr>
          <p:cNvPr id="3" name="Content Placeholder 2"/>
          <p:cNvSpPr>
            <a:spLocks noGrp="1"/>
          </p:cNvSpPr>
          <p:nvPr>
            <p:ph idx="1"/>
          </p:nvPr>
        </p:nvSpPr>
        <p:spPr>
          <a:xfrm>
            <a:off x="3109913" y="1382397"/>
            <a:ext cx="3703320" cy="6823075"/>
          </a:xfrm>
        </p:spPr>
        <p:txBody>
          <a:bodyPr/>
          <a:lstStyle>
            <a:lvl1pPr>
              <a:defRPr sz="2560"/>
            </a:lvl1pPr>
            <a:lvl2pPr>
              <a:defRPr sz="2240"/>
            </a:lvl2pPr>
            <a:lvl3pPr>
              <a:defRPr sz="192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3873" y="2880360"/>
            <a:ext cx="2359342" cy="5336223"/>
          </a:xfrm>
        </p:spPr>
        <p:txBody>
          <a:bodyPr/>
          <a:lstStyle>
            <a:lvl1pPr marL="0" indent="0">
              <a:buNone/>
              <a:defRPr sz="1280"/>
            </a:lvl1pPr>
            <a:lvl2pPr marL="365760" indent="0">
              <a:buNone/>
              <a:defRPr sz="1120"/>
            </a:lvl2pPr>
            <a:lvl3pPr marL="731520" indent="0">
              <a:buNone/>
              <a:defRPr sz="960"/>
            </a:lvl3pPr>
            <a:lvl4pPr marL="1097280" indent="0">
              <a:buNone/>
              <a:defRPr sz="800"/>
            </a:lvl4pPr>
            <a:lvl5pPr marL="1463040" indent="0">
              <a:buNone/>
              <a:defRPr sz="800"/>
            </a:lvl5pPr>
            <a:lvl6pPr marL="1828800" indent="0">
              <a:buNone/>
              <a:defRPr sz="800"/>
            </a:lvl6pPr>
            <a:lvl7pPr marL="2194560" indent="0">
              <a:buNone/>
              <a:defRPr sz="800"/>
            </a:lvl7pPr>
            <a:lvl8pPr marL="2560320" indent="0">
              <a:buNone/>
              <a:defRPr sz="800"/>
            </a:lvl8pPr>
            <a:lvl9pPr marL="2926080" indent="0">
              <a:buNone/>
              <a:defRPr sz="800"/>
            </a:lvl9pPr>
          </a:lstStyle>
          <a:p>
            <a:pPr lvl="0"/>
            <a:r>
              <a:rPr lang="en-US" smtClean="0"/>
              <a:t>Edit Master text styles</a:t>
            </a:r>
          </a:p>
        </p:txBody>
      </p:sp>
      <p:sp>
        <p:nvSpPr>
          <p:cNvPr id="5" name="Date Placeholder 4"/>
          <p:cNvSpPr>
            <a:spLocks noGrp="1"/>
          </p:cNvSpPr>
          <p:nvPr>
            <p:ph type="dt" sz="half" idx="10"/>
          </p:nvPr>
        </p:nvSpPr>
        <p:spPr/>
        <p:txBody>
          <a:bodyPr/>
          <a:lstStyle/>
          <a:p>
            <a:fld id="{EC563A61-6A83-4AFD-A30B-44504CE229F8}" type="datetimeFigureOut">
              <a:rPr lang="en-US" smtClean="0"/>
              <a:t>12/8/2015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7DDBC5-129D-4831-83BF-40CE9C719FAB}" type="slidenum">
              <a:rPr lang="en-US" smtClean="0"/>
              <a:t>‹#›</a:t>
            </a:fld>
            <a:endParaRPr lang="en-US"/>
          </a:p>
        </p:txBody>
      </p:sp>
    </p:spTree>
    <p:extLst>
      <p:ext uri="{BB962C8B-B14F-4D97-AF65-F5344CB8AC3E}">
        <p14:creationId xmlns:p14="http://schemas.microsoft.com/office/powerpoint/2010/main" val="2901122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873" y="640080"/>
            <a:ext cx="2359342" cy="2240280"/>
          </a:xfrm>
        </p:spPr>
        <p:txBody>
          <a:bodyPr anchor="b"/>
          <a:lstStyle>
            <a:lvl1pPr>
              <a:defRPr sz="25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109913" y="1382397"/>
            <a:ext cx="3703320" cy="6823075"/>
          </a:xfrm>
        </p:spPr>
        <p:txBody>
          <a:bodyPr anchor="t"/>
          <a:lstStyle>
            <a:lvl1pPr marL="0" indent="0">
              <a:buNone/>
              <a:defRPr sz="2560"/>
            </a:lvl1pPr>
            <a:lvl2pPr marL="365760" indent="0">
              <a:buNone/>
              <a:defRPr sz="2240"/>
            </a:lvl2pPr>
            <a:lvl3pPr marL="731520" indent="0">
              <a:buNone/>
              <a:defRPr sz="1920"/>
            </a:lvl3pPr>
            <a:lvl4pPr marL="1097280" indent="0">
              <a:buNone/>
              <a:defRPr sz="1600"/>
            </a:lvl4pPr>
            <a:lvl5pPr marL="1463040" indent="0">
              <a:buNone/>
              <a:defRPr sz="1600"/>
            </a:lvl5pPr>
            <a:lvl6pPr marL="1828800" indent="0">
              <a:buNone/>
              <a:defRPr sz="1600"/>
            </a:lvl6pPr>
            <a:lvl7pPr marL="2194560" indent="0">
              <a:buNone/>
              <a:defRPr sz="1600"/>
            </a:lvl7pPr>
            <a:lvl8pPr marL="2560320" indent="0">
              <a:buNone/>
              <a:defRPr sz="1600"/>
            </a:lvl8pPr>
            <a:lvl9pPr marL="292608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03873" y="2880360"/>
            <a:ext cx="2359342" cy="5336223"/>
          </a:xfrm>
        </p:spPr>
        <p:txBody>
          <a:bodyPr/>
          <a:lstStyle>
            <a:lvl1pPr marL="0" indent="0">
              <a:buNone/>
              <a:defRPr sz="1280"/>
            </a:lvl1pPr>
            <a:lvl2pPr marL="365760" indent="0">
              <a:buNone/>
              <a:defRPr sz="1120"/>
            </a:lvl2pPr>
            <a:lvl3pPr marL="731520" indent="0">
              <a:buNone/>
              <a:defRPr sz="960"/>
            </a:lvl3pPr>
            <a:lvl4pPr marL="1097280" indent="0">
              <a:buNone/>
              <a:defRPr sz="800"/>
            </a:lvl4pPr>
            <a:lvl5pPr marL="1463040" indent="0">
              <a:buNone/>
              <a:defRPr sz="800"/>
            </a:lvl5pPr>
            <a:lvl6pPr marL="1828800" indent="0">
              <a:buNone/>
              <a:defRPr sz="800"/>
            </a:lvl6pPr>
            <a:lvl7pPr marL="2194560" indent="0">
              <a:buNone/>
              <a:defRPr sz="800"/>
            </a:lvl7pPr>
            <a:lvl8pPr marL="2560320" indent="0">
              <a:buNone/>
              <a:defRPr sz="800"/>
            </a:lvl8pPr>
            <a:lvl9pPr marL="2926080" indent="0">
              <a:buNone/>
              <a:defRPr sz="800"/>
            </a:lvl9pPr>
          </a:lstStyle>
          <a:p>
            <a:pPr lvl="0"/>
            <a:r>
              <a:rPr lang="en-US" smtClean="0"/>
              <a:t>Edit Master text styles</a:t>
            </a:r>
          </a:p>
        </p:txBody>
      </p:sp>
      <p:sp>
        <p:nvSpPr>
          <p:cNvPr id="5" name="Date Placeholder 4"/>
          <p:cNvSpPr>
            <a:spLocks noGrp="1"/>
          </p:cNvSpPr>
          <p:nvPr>
            <p:ph type="dt" sz="half" idx="10"/>
          </p:nvPr>
        </p:nvSpPr>
        <p:spPr/>
        <p:txBody>
          <a:bodyPr/>
          <a:lstStyle/>
          <a:p>
            <a:fld id="{EC563A61-6A83-4AFD-A30B-44504CE229F8}" type="datetimeFigureOut">
              <a:rPr lang="en-US" smtClean="0"/>
              <a:t>12/8/2015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7DDBC5-129D-4831-83BF-40CE9C719FAB}" type="slidenum">
              <a:rPr lang="en-US" smtClean="0"/>
              <a:t>‹#›</a:t>
            </a:fld>
            <a:endParaRPr lang="en-US"/>
          </a:p>
        </p:txBody>
      </p:sp>
    </p:spTree>
    <p:extLst>
      <p:ext uri="{BB962C8B-B14F-4D97-AF65-F5344CB8AC3E}">
        <p14:creationId xmlns:p14="http://schemas.microsoft.com/office/powerpoint/2010/main" val="4047113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2920" y="511177"/>
            <a:ext cx="6309360" cy="185578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2920" y="2555875"/>
            <a:ext cx="6309360" cy="60918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02920" y="8898892"/>
            <a:ext cx="1645920" cy="511175"/>
          </a:xfrm>
          <a:prstGeom prst="rect">
            <a:avLst/>
          </a:prstGeom>
        </p:spPr>
        <p:txBody>
          <a:bodyPr vert="horz" lIns="91440" tIns="45720" rIns="91440" bIns="45720" rtlCol="0" anchor="ctr"/>
          <a:lstStyle>
            <a:lvl1pPr algn="l">
              <a:defRPr sz="960">
                <a:solidFill>
                  <a:schemeClr val="tx1">
                    <a:tint val="75000"/>
                  </a:schemeClr>
                </a:solidFill>
              </a:defRPr>
            </a:lvl1pPr>
          </a:lstStyle>
          <a:p>
            <a:fld id="{EC563A61-6A83-4AFD-A30B-44504CE229F8}" type="datetimeFigureOut">
              <a:rPr lang="en-US" smtClean="0"/>
              <a:t>12/8/2015</a:t>
            </a:fld>
            <a:endParaRPr lang="en-US"/>
          </a:p>
        </p:txBody>
      </p:sp>
      <p:sp>
        <p:nvSpPr>
          <p:cNvPr id="5" name="Footer Placeholder 4"/>
          <p:cNvSpPr>
            <a:spLocks noGrp="1"/>
          </p:cNvSpPr>
          <p:nvPr>
            <p:ph type="ftr" sz="quarter" idx="3"/>
          </p:nvPr>
        </p:nvSpPr>
        <p:spPr>
          <a:xfrm>
            <a:off x="2423160" y="8898892"/>
            <a:ext cx="2468880" cy="511175"/>
          </a:xfrm>
          <a:prstGeom prst="rect">
            <a:avLst/>
          </a:prstGeom>
        </p:spPr>
        <p:txBody>
          <a:bodyPr vert="horz" lIns="91440" tIns="45720" rIns="91440" bIns="45720" rtlCol="0" anchor="ctr"/>
          <a:lstStyle>
            <a:lvl1pPr algn="ctr">
              <a:defRPr sz="9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166360" y="8898892"/>
            <a:ext cx="1645920" cy="511175"/>
          </a:xfrm>
          <a:prstGeom prst="rect">
            <a:avLst/>
          </a:prstGeom>
        </p:spPr>
        <p:txBody>
          <a:bodyPr vert="horz" lIns="91440" tIns="45720" rIns="91440" bIns="45720" rtlCol="0" anchor="ctr"/>
          <a:lstStyle>
            <a:lvl1pPr algn="r">
              <a:defRPr sz="960">
                <a:solidFill>
                  <a:schemeClr val="tx1">
                    <a:tint val="75000"/>
                  </a:schemeClr>
                </a:solidFill>
              </a:defRPr>
            </a:lvl1pPr>
          </a:lstStyle>
          <a:p>
            <a:fld id="{447DDBC5-129D-4831-83BF-40CE9C719FAB}" type="slidenum">
              <a:rPr lang="en-US" smtClean="0"/>
              <a:t>‹#›</a:t>
            </a:fld>
            <a:endParaRPr lang="en-US"/>
          </a:p>
        </p:txBody>
      </p:sp>
    </p:spTree>
    <p:extLst>
      <p:ext uri="{BB962C8B-B14F-4D97-AF65-F5344CB8AC3E}">
        <p14:creationId xmlns:p14="http://schemas.microsoft.com/office/powerpoint/2010/main" val="9916485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31520" rtl="0" eaLnBrk="1" latinLnBrk="0" hangingPunct="1">
        <a:lnSpc>
          <a:spcPct val="90000"/>
        </a:lnSpc>
        <a:spcBef>
          <a:spcPct val="0"/>
        </a:spcBef>
        <a:buNone/>
        <a:defRPr sz="3520" kern="1200">
          <a:solidFill>
            <a:schemeClr val="tx1"/>
          </a:solidFill>
          <a:latin typeface="+mj-lt"/>
          <a:ea typeface="+mj-ea"/>
          <a:cs typeface="+mj-cs"/>
        </a:defRPr>
      </a:lvl1pPr>
    </p:titleStyle>
    <p:bodyStyle>
      <a:lvl1pPr marL="182880" indent="-182880" algn="l" defTabSz="731520" rtl="0" eaLnBrk="1" latinLnBrk="0" hangingPunct="1">
        <a:lnSpc>
          <a:spcPct val="90000"/>
        </a:lnSpc>
        <a:spcBef>
          <a:spcPts val="800"/>
        </a:spcBef>
        <a:buFont typeface="Arial" panose="020B0604020202020204" pitchFamily="34" charset="0"/>
        <a:buChar char="•"/>
        <a:defRPr sz="2240" kern="1200">
          <a:solidFill>
            <a:schemeClr val="tx1"/>
          </a:solidFill>
          <a:latin typeface="+mn-lt"/>
          <a:ea typeface="+mn-ea"/>
          <a:cs typeface="+mn-cs"/>
        </a:defRPr>
      </a:lvl1pPr>
      <a:lvl2pPr marL="548640" indent="-182880" algn="l" defTabSz="731520" rtl="0" eaLnBrk="1" latinLnBrk="0" hangingPunct="1">
        <a:lnSpc>
          <a:spcPct val="90000"/>
        </a:lnSpc>
        <a:spcBef>
          <a:spcPts val="400"/>
        </a:spcBef>
        <a:buFont typeface="Arial" panose="020B0604020202020204" pitchFamily="34" charset="0"/>
        <a:buChar char="•"/>
        <a:defRPr sz="1920" kern="1200">
          <a:solidFill>
            <a:schemeClr val="tx1"/>
          </a:solidFill>
          <a:latin typeface="+mn-lt"/>
          <a:ea typeface="+mn-ea"/>
          <a:cs typeface="+mn-cs"/>
        </a:defRPr>
      </a:lvl2pPr>
      <a:lvl3pPr marL="914400" indent="-182880" algn="l" defTabSz="73152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12801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4pPr>
      <a:lvl5pPr marL="164592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5pPr>
      <a:lvl6pPr marL="201168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6pPr>
      <a:lvl7pPr marL="237744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7pPr>
      <a:lvl8pPr marL="274320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8pPr>
      <a:lvl9pPr marL="31089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9pPr>
    </p:bodyStyle>
    <p:otherStyle>
      <a:defPPr>
        <a:defRPr lang="en-US"/>
      </a:defPPr>
      <a:lvl1pPr marL="0" algn="l" defTabSz="731520" rtl="0" eaLnBrk="1" latinLnBrk="0" hangingPunct="1">
        <a:defRPr sz="1440" kern="1200">
          <a:solidFill>
            <a:schemeClr val="tx1"/>
          </a:solidFill>
          <a:latin typeface="+mn-lt"/>
          <a:ea typeface="+mn-ea"/>
          <a:cs typeface="+mn-cs"/>
        </a:defRPr>
      </a:lvl1pPr>
      <a:lvl2pPr marL="365760" algn="l" defTabSz="731520" rtl="0" eaLnBrk="1" latinLnBrk="0" hangingPunct="1">
        <a:defRPr sz="1440" kern="1200">
          <a:solidFill>
            <a:schemeClr val="tx1"/>
          </a:solidFill>
          <a:latin typeface="+mn-lt"/>
          <a:ea typeface="+mn-ea"/>
          <a:cs typeface="+mn-cs"/>
        </a:defRPr>
      </a:lvl2pPr>
      <a:lvl3pPr marL="731520" algn="l" defTabSz="731520" rtl="0" eaLnBrk="1" latinLnBrk="0" hangingPunct="1">
        <a:defRPr sz="1440" kern="1200">
          <a:solidFill>
            <a:schemeClr val="tx1"/>
          </a:solidFill>
          <a:latin typeface="+mn-lt"/>
          <a:ea typeface="+mn-ea"/>
          <a:cs typeface="+mn-cs"/>
        </a:defRPr>
      </a:lvl3pPr>
      <a:lvl4pPr marL="1097280" algn="l" defTabSz="731520" rtl="0" eaLnBrk="1" latinLnBrk="0" hangingPunct="1">
        <a:defRPr sz="1440" kern="1200">
          <a:solidFill>
            <a:schemeClr val="tx1"/>
          </a:solidFill>
          <a:latin typeface="+mn-lt"/>
          <a:ea typeface="+mn-ea"/>
          <a:cs typeface="+mn-cs"/>
        </a:defRPr>
      </a:lvl4pPr>
      <a:lvl5pPr marL="1463040" algn="l" defTabSz="731520" rtl="0" eaLnBrk="1" latinLnBrk="0" hangingPunct="1">
        <a:defRPr sz="1440" kern="1200">
          <a:solidFill>
            <a:schemeClr val="tx1"/>
          </a:solidFill>
          <a:latin typeface="+mn-lt"/>
          <a:ea typeface="+mn-ea"/>
          <a:cs typeface="+mn-cs"/>
        </a:defRPr>
      </a:lvl5pPr>
      <a:lvl6pPr marL="1828800" algn="l" defTabSz="731520" rtl="0" eaLnBrk="1" latinLnBrk="0" hangingPunct="1">
        <a:defRPr sz="1440" kern="1200">
          <a:solidFill>
            <a:schemeClr val="tx1"/>
          </a:solidFill>
          <a:latin typeface="+mn-lt"/>
          <a:ea typeface="+mn-ea"/>
          <a:cs typeface="+mn-cs"/>
        </a:defRPr>
      </a:lvl6pPr>
      <a:lvl7pPr marL="2194560" algn="l" defTabSz="731520" rtl="0" eaLnBrk="1" latinLnBrk="0" hangingPunct="1">
        <a:defRPr sz="1440" kern="1200">
          <a:solidFill>
            <a:schemeClr val="tx1"/>
          </a:solidFill>
          <a:latin typeface="+mn-lt"/>
          <a:ea typeface="+mn-ea"/>
          <a:cs typeface="+mn-cs"/>
        </a:defRPr>
      </a:lvl7pPr>
      <a:lvl8pPr marL="2560320" algn="l" defTabSz="731520" rtl="0" eaLnBrk="1" latinLnBrk="0" hangingPunct="1">
        <a:defRPr sz="1440" kern="1200">
          <a:solidFill>
            <a:schemeClr val="tx1"/>
          </a:solidFill>
          <a:latin typeface="+mn-lt"/>
          <a:ea typeface="+mn-ea"/>
          <a:cs typeface="+mn-cs"/>
        </a:defRPr>
      </a:lvl8pPr>
      <a:lvl9pPr marL="2926080" algn="l" defTabSz="731520" rtl="0" eaLnBrk="1" latinLnBrk="0" hangingPunct="1">
        <a:defRPr sz="14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4862" y="63059"/>
            <a:ext cx="3358053" cy="707886"/>
          </a:xfrm>
          <a:prstGeom prst="rect">
            <a:avLst/>
          </a:prstGeom>
          <a:noFill/>
        </p:spPr>
        <p:txBody>
          <a:bodyPr wrap="square" rtlCol="0">
            <a:spAutoFit/>
          </a:bodyPr>
          <a:lstStyle/>
          <a:p>
            <a:r>
              <a:rPr lang="en-US" sz="4000" b="1" dirty="0" smtClean="0">
                <a:ln w="25400">
                  <a:solidFill>
                    <a:schemeClr val="accent2"/>
                  </a:solidFill>
                  <a:prstDash val="solid"/>
                  <a:bevel/>
                </a:ln>
                <a:solidFill>
                  <a:srgbClr val="FCC96C"/>
                </a:solidFill>
                <a:effectLst>
                  <a:outerShdw dist="50800" dir="2700000" algn="tl" rotWithShape="0">
                    <a:schemeClr val="accent2"/>
                  </a:outerShdw>
                </a:effectLst>
              </a:rPr>
              <a:t>HOW TO PLAY</a:t>
            </a:r>
            <a:endParaRPr lang="en-US" sz="4000" b="1" dirty="0">
              <a:ln w="25400">
                <a:solidFill>
                  <a:schemeClr val="accent2"/>
                </a:solidFill>
                <a:prstDash val="solid"/>
                <a:bevel/>
              </a:ln>
              <a:solidFill>
                <a:srgbClr val="FCC96C"/>
              </a:solidFill>
              <a:effectLst>
                <a:outerShdw dist="50800" dir="2700000" algn="tl" rotWithShape="0">
                  <a:schemeClr val="accent2"/>
                </a:outerShdw>
              </a:effectLst>
            </a:endParaRPr>
          </a:p>
        </p:txBody>
      </p:sp>
      <p:sp>
        <p:nvSpPr>
          <p:cNvPr id="5" name="TextBox 4"/>
          <p:cNvSpPr txBox="1"/>
          <p:nvPr/>
        </p:nvSpPr>
        <p:spPr>
          <a:xfrm>
            <a:off x="3815256" y="234917"/>
            <a:ext cx="2133088" cy="605294"/>
          </a:xfrm>
          <a:prstGeom prst="rect">
            <a:avLst/>
          </a:prstGeom>
          <a:noFill/>
        </p:spPr>
        <p:txBody>
          <a:bodyPr wrap="square" rtlCol="0">
            <a:spAutoFit/>
          </a:bodyPr>
          <a:lstStyle/>
          <a:p>
            <a:pPr algn="ctr">
              <a:lnSpc>
                <a:spcPts val="4000"/>
              </a:lnSpc>
            </a:pPr>
            <a:r>
              <a:rPr lang="en-US" sz="3200" b="1" spc="100" dirty="0" smtClean="0">
                <a:ln w="25400">
                  <a:noFill/>
                  <a:prstDash val="solid"/>
                  <a:bevel/>
                </a:ln>
                <a:solidFill>
                  <a:schemeClr val="accent4"/>
                </a:solidFill>
                <a:latin typeface="+mj-lt"/>
              </a:rPr>
              <a:t>STEM CELL</a:t>
            </a:r>
            <a:endParaRPr lang="en-US" sz="4000" b="1" spc="100" dirty="0">
              <a:ln w="25400">
                <a:noFill/>
                <a:prstDash val="solid"/>
                <a:bevel/>
              </a:ln>
              <a:solidFill>
                <a:schemeClr val="accent4"/>
              </a:solidFill>
              <a:latin typeface="+mj-lt"/>
            </a:endParaRPr>
          </a:p>
        </p:txBody>
      </p:sp>
      <p:sp>
        <p:nvSpPr>
          <p:cNvPr id="6" name="Rectangle 5"/>
          <p:cNvSpPr/>
          <p:nvPr/>
        </p:nvSpPr>
        <p:spPr>
          <a:xfrm>
            <a:off x="3885022" y="582384"/>
            <a:ext cx="1993559" cy="923330"/>
          </a:xfrm>
          <a:prstGeom prst="rect">
            <a:avLst/>
          </a:prstGeom>
        </p:spPr>
        <p:txBody>
          <a:bodyPr wrap="none">
            <a:spAutoFit/>
          </a:bodyPr>
          <a:lstStyle/>
          <a:p>
            <a:pPr lvl="0"/>
            <a:r>
              <a:rPr lang="en-US" sz="5400" b="1" dirty="0">
                <a:ln w="25400">
                  <a:solidFill>
                    <a:srgbClr val="ED7D31"/>
                  </a:solidFill>
                  <a:prstDash val="solid"/>
                  <a:bevel/>
                </a:ln>
                <a:solidFill>
                  <a:srgbClr val="FCC96C"/>
                </a:solidFill>
                <a:effectLst>
                  <a:outerShdw dist="50800" dir="2700000" algn="tl" rotWithShape="0">
                    <a:srgbClr val="ED7D31"/>
                  </a:outerShdw>
                </a:effectLst>
              </a:rPr>
              <a:t>FLUXX</a:t>
            </a:r>
          </a:p>
        </p:txBody>
      </p:sp>
      <p:grpSp>
        <p:nvGrpSpPr>
          <p:cNvPr id="13" name="Group 12"/>
          <p:cNvGrpSpPr/>
          <p:nvPr/>
        </p:nvGrpSpPr>
        <p:grpSpPr>
          <a:xfrm>
            <a:off x="6169660" y="234917"/>
            <a:ext cx="747870" cy="1072055"/>
            <a:chOff x="5809709" y="0"/>
            <a:chExt cx="1384622" cy="1984825"/>
          </a:xfrm>
        </p:grpSpPr>
        <p:grpSp>
          <p:nvGrpSpPr>
            <p:cNvPr id="7" name="Group 6"/>
            <p:cNvGrpSpPr/>
            <p:nvPr/>
          </p:nvGrpSpPr>
          <p:grpSpPr>
            <a:xfrm>
              <a:off x="6054474" y="1158536"/>
              <a:ext cx="826289" cy="826289"/>
              <a:chOff x="10480431" y="2134403"/>
              <a:chExt cx="1026941" cy="1026941"/>
            </a:xfrm>
          </p:grpSpPr>
          <p:sp>
            <p:nvSpPr>
              <p:cNvPr id="8" name="Oval 7"/>
              <p:cNvSpPr/>
              <p:nvPr/>
            </p:nvSpPr>
            <p:spPr>
              <a:xfrm>
                <a:off x="10480431" y="2134403"/>
                <a:ext cx="1026941" cy="1026941"/>
              </a:xfrm>
              <a:prstGeom prst="ellipse">
                <a:avLst/>
              </a:prstGeom>
              <a:gradFill flip="none" rotWithShape="1">
                <a:gsLst>
                  <a:gs pos="22000">
                    <a:schemeClr val="bg1">
                      <a:alpha val="92000"/>
                    </a:schemeClr>
                  </a:gs>
                  <a:gs pos="81000">
                    <a:srgbClr val="F2D9CE"/>
                  </a:gs>
                </a:gsLst>
                <a:path path="circle">
                  <a:fillToRect l="50000" t="50000" r="50000" b="50000"/>
                </a:path>
                <a:tileRect/>
              </a:grad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0705513" y="2452559"/>
                <a:ext cx="548640" cy="548640"/>
              </a:xfrm>
              <a:prstGeom prst="ellipse">
                <a:avLst/>
              </a:prstGeom>
              <a:solidFill>
                <a:srgbClr val="704CF2"/>
              </a:solidFill>
              <a:ln>
                <a:solidFill>
                  <a:srgbClr val="9DB0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Up Arrow 9"/>
            <p:cNvSpPr/>
            <p:nvPr/>
          </p:nvSpPr>
          <p:spPr>
            <a:xfrm rot="1800000">
              <a:off x="6828571" y="442226"/>
              <a:ext cx="365760" cy="704205"/>
            </a:xfrm>
            <a:prstGeom prst="upArrow">
              <a:avLst/>
            </a:prstGeom>
            <a:solidFill>
              <a:srgbClr val="A9E7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Up Arrow 10"/>
            <p:cNvSpPr/>
            <p:nvPr/>
          </p:nvSpPr>
          <p:spPr>
            <a:xfrm rot="19800000" flipH="1">
              <a:off x="5809709" y="442225"/>
              <a:ext cx="365760" cy="704205"/>
            </a:xfrm>
            <a:prstGeom prst="upArrow">
              <a:avLst/>
            </a:prstGeom>
            <a:solidFill>
              <a:srgbClr val="9DB0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p Arrow 11"/>
            <p:cNvSpPr/>
            <p:nvPr/>
          </p:nvSpPr>
          <p:spPr>
            <a:xfrm>
              <a:off x="6288106" y="0"/>
              <a:ext cx="365760" cy="760807"/>
            </a:xfrm>
            <a:prstGeom prst="up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p:cNvSpPr txBox="1"/>
          <p:nvPr/>
        </p:nvSpPr>
        <p:spPr>
          <a:xfrm>
            <a:off x="225462" y="1432799"/>
            <a:ext cx="6773926" cy="923330"/>
          </a:xfrm>
          <a:prstGeom prst="rect">
            <a:avLst/>
          </a:prstGeom>
          <a:noFill/>
        </p:spPr>
        <p:txBody>
          <a:bodyPr wrap="square" rtlCol="0">
            <a:spAutoFit/>
          </a:bodyPr>
          <a:lstStyle/>
          <a:p>
            <a:pPr algn="just" defTabSz="179388"/>
            <a:r>
              <a:rPr lang="en-US" sz="1200" dirty="0" smtClean="0">
                <a:cs typeface="Arial" panose="020B0604020202020204" pitchFamily="34" charset="0"/>
              </a:rPr>
              <a:t>	Stem </a:t>
            </a:r>
            <a:r>
              <a:rPr lang="en-US" sz="1200" dirty="0">
                <a:cs typeface="Arial" panose="020B0604020202020204" pitchFamily="34" charset="0"/>
              </a:rPr>
              <a:t>Cell </a:t>
            </a:r>
            <a:r>
              <a:rPr lang="en-US" sz="1200" dirty="0" err="1">
                <a:cs typeface="Arial" panose="020B0604020202020204" pitchFamily="34" charset="0"/>
              </a:rPr>
              <a:t>Fluxx</a:t>
            </a:r>
            <a:r>
              <a:rPr lang="en-US" sz="1200" dirty="0">
                <a:cs typeface="Arial" panose="020B0604020202020204" pitchFamily="34" charset="0"/>
              </a:rPr>
              <a:t> is an easy game to learn because it starts out simple – Draw 1 card, Play 1 card – and becomes more complicated little by little. Add New Rules and use Action cards to gain an advantage over other players. Collect Supplies that will help you fulfil Goals for different stem cell therapies</a:t>
            </a:r>
            <a:r>
              <a:rPr lang="en-US" sz="1200" dirty="0" smtClean="0">
                <a:cs typeface="Arial" panose="020B0604020202020204" pitchFamily="34" charset="0"/>
              </a:rPr>
              <a:t>.</a:t>
            </a:r>
          </a:p>
          <a:p>
            <a:pPr algn="ctr"/>
            <a:r>
              <a:rPr lang="en-US" dirty="0" smtClean="0">
                <a:latin typeface="+mj-lt"/>
                <a:cs typeface="Arial" panose="020B0604020202020204" pitchFamily="34" charset="0"/>
              </a:rPr>
              <a:t>Let’s play!</a:t>
            </a:r>
            <a:endParaRPr lang="en-US" sz="1400" dirty="0">
              <a:latin typeface="+mj-lt"/>
              <a:cs typeface="Arial" panose="020B0604020202020204" pitchFamily="34" charset="0"/>
            </a:endParaRPr>
          </a:p>
        </p:txBody>
      </p:sp>
      <p:sp>
        <p:nvSpPr>
          <p:cNvPr id="15" name="Rectangle 14"/>
          <p:cNvSpPr/>
          <p:nvPr/>
        </p:nvSpPr>
        <p:spPr>
          <a:xfrm>
            <a:off x="225461" y="690419"/>
            <a:ext cx="3628028" cy="830997"/>
          </a:xfrm>
          <a:prstGeom prst="rect">
            <a:avLst/>
          </a:prstGeom>
        </p:spPr>
        <p:txBody>
          <a:bodyPr wrap="square">
            <a:spAutoFit/>
          </a:bodyPr>
          <a:lstStyle/>
          <a:p>
            <a:pPr algn="just" defTabSz="179388"/>
            <a:r>
              <a:rPr lang="en-US" sz="1200" dirty="0" smtClean="0">
                <a:cs typeface="Arial" panose="020B0604020202020204" pitchFamily="34" charset="0"/>
              </a:rPr>
              <a:t>	Stem </a:t>
            </a:r>
            <a:r>
              <a:rPr lang="en-US" sz="1200" dirty="0">
                <a:cs typeface="Arial" panose="020B0604020202020204" pitchFamily="34" charset="0"/>
              </a:rPr>
              <a:t>Cell </a:t>
            </a:r>
            <a:r>
              <a:rPr lang="en-US" sz="1200" dirty="0" err="1">
                <a:cs typeface="Arial" panose="020B0604020202020204" pitchFamily="34" charset="0"/>
              </a:rPr>
              <a:t>Fluxx</a:t>
            </a:r>
            <a:r>
              <a:rPr lang="en-US" sz="1200" dirty="0">
                <a:cs typeface="Arial" panose="020B0604020202020204" pitchFamily="34" charset="0"/>
              </a:rPr>
              <a:t> is a game about how cells change, and the rules of the game change as you play! Don’t worry, each of the cards has instructions written on it that tell you how to use it.</a:t>
            </a:r>
          </a:p>
        </p:txBody>
      </p:sp>
      <p:cxnSp>
        <p:nvCxnSpPr>
          <p:cNvPr id="17" name="Straight Connector 16"/>
          <p:cNvCxnSpPr/>
          <p:nvPr/>
        </p:nvCxnSpPr>
        <p:spPr>
          <a:xfrm flipH="1">
            <a:off x="78828" y="2207171"/>
            <a:ext cx="2876643" cy="0"/>
          </a:xfrm>
          <a:prstGeom prst="line">
            <a:avLst/>
          </a:prstGeom>
          <a:ln w="57150">
            <a:solidFill>
              <a:srgbClr val="9DB0E7"/>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4327071" y="2207171"/>
            <a:ext cx="2877769" cy="0"/>
          </a:xfrm>
          <a:prstGeom prst="line">
            <a:avLst/>
          </a:prstGeom>
          <a:ln w="57150">
            <a:solidFill>
              <a:srgbClr val="9DB0E7"/>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78828" y="2355799"/>
            <a:ext cx="2506696" cy="2851057"/>
            <a:chOff x="78828" y="2715032"/>
            <a:chExt cx="2506696" cy="2851057"/>
          </a:xfrm>
        </p:grpSpPr>
        <p:grpSp>
          <p:nvGrpSpPr>
            <p:cNvPr id="42" name="Group 41"/>
            <p:cNvGrpSpPr/>
            <p:nvPr/>
          </p:nvGrpSpPr>
          <p:grpSpPr>
            <a:xfrm>
              <a:off x="78828" y="2715032"/>
              <a:ext cx="2506696" cy="2851057"/>
              <a:chOff x="78828" y="2715032"/>
              <a:chExt cx="2506696" cy="2851057"/>
            </a:xfrm>
          </p:grpSpPr>
          <p:sp>
            <p:nvSpPr>
              <p:cNvPr id="38" name="Rounded Rectangle 37"/>
              <p:cNvSpPr/>
              <p:nvPr/>
            </p:nvSpPr>
            <p:spPr>
              <a:xfrm>
                <a:off x="78828" y="2817634"/>
                <a:ext cx="2506696" cy="2748455"/>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761229" y="2715032"/>
                <a:ext cx="735009" cy="338554"/>
              </a:xfrm>
              <a:prstGeom prst="rect">
                <a:avLst/>
              </a:prstGeom>
              <a:solidFill>
                <a:schemeClr val="bg1"/>
              </a:solidFill>
              <a:ln>
                <a:solidFill>
                  <a:schemeClr val="tx1"/>
                </a:solidFill>
              </a:ln>
            </p:spPr>
            <p:txBody>
              <a:bodyPr wrap="none" rtlCol="0">
                <a:spAutoFit/>
              </a:bodyPr>
              <a:lstStyle/>
              <a:p>
                <a:r>
                  <a:rPr lang="en-US" sz="1600" dirty="0" smtClean="0">
                    <a:latin typeface="+mj-lt"/>
                  </a:rPr>
                  <a:t>Set Up</a:t>
                </a:r>
                <a:endParaRPr lang="en-US" sz="1600" dirty="0">
                  <a:latin typeface="+mj-lt"/>
                </a:endParaRPr>
              </a:p>
            </p:txBody>
          </p:sp>
        </p:grpSp>
        <p:pic>
          <p:nvPicPr>
            <p:cNvPr id="25" name="Picture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213" y="3111086"/>
              <a:ext cx="463023" cy="673334"/>
            </a:xfrm>
            <a:prstGeom prst="rect">
              <a:avLst/>
            </a:prstGeom>
          </p:spPr>
        </p:pic>
        <p:sp>
          <p:nvSpPr>
            <p:cNvPr id="26" name="TextBox 25"/>
            <p:cNvSpPr txBox="1"/>
            <p:nvPr/>
          </p:nvSpPr>
          <p:spPr>
            <a:xfrm>
              <a:off x="792323" y="3158384"/>
              <a:ext cx="1793201" cy="600164"/>
            </a:xfrm>
            <a:prstGeom prst="rect">
              <a:avLst/>
            </a:prstGeom>
            <a:noFill/>
          </p:spPr>
          <p:txBody>
            <a:bodyPr wrap="square" rtlCol="0">
              <a:spAutoFit/>
            </a:bodyPr>
            <a:lstStyle/>
            <a:p>
              <a:r>
                <a:rPr lang="en-US" sz="1100" dirty="0" smtClean="0"/>
                <a:t>Start by putting the Basic Rules card in the middle of the table.</a:t>
              </a:r>
            </a:p>
          </p:txBody>
        </p:sp>
        <p:grpSp>
          <p:nvGrpSpPr>
            <p:cNvPr id="31" name="Group 30"/>
            <p:cNvGrpSpPr/>
            <p:nvPr/>
          </p:nvGrpSpPr>
          <p:grpSpPr>
            <a:xfrm>
              <a:off x="225461" y="3863928"/>
              <a:ext cx="514525" cy="733652"/>
              <a:chOff x="1520611" y="4608069"/>
              <a:chExt cx="514525" cy="733652"/>
            </a:xfrm>
          </p:grpSpPr>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0611" y="4694259"/>
                <a:ext cx="429781" cy="647462"/>
              </a:xfrm>
              <a:prstGeom prst="rect">
                <a:avLst/>
              </a:prstGeom>
            </p:spPr>
          </p:pic>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8859" y="4668009"/>
                <a:ext cx="429781" cy="647462"/>
              </a:xfrm>
              <a:prstGeom prst="rect">
                <a:avLst/>
              </a:prstGeom>
            </p:spPr>
          </p:pic>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77107" y="4638039"/>
                <a:ext cx="429781" cy="647462"/>
              </a:xfrm>
              <a:prstGeom prst="rect">
                <a:avLst/>
              </a:prstGeom>
            </p:spPr>
          </p:pic>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5355" y="4608069"/>
                <a:ext cx="429781" cy="647462"/>
              </a:xfrm>
              <a:prstGeom prst="rect">
                <a:avLst/>
              </a:prstGeom>
            </p:spPr>
          </p:pic>
        </p:grpSp>
        <p:grpSp>
          <p:nvGrpSpPr>
            <p:cNvPr id="35" name="Group 34"/>
            <p:cNvGrpSpPr/>
            <p:nvPr/>
          </p:nvGrpSpPr>
          <p:grpSpPr>
            <a:xfrm rot="1164410">
              <a:off x="1207527" y="4512386"/>
              <a:ext cx="1035932" cy="855290"/>
              <a:chOff x="1539120" y="5999753"/>
              <a:chExt cx="1035932" cy="855290"/>
            </a:xfrm>
          </p:grpSpPr>
          <p:pic>
            <p:nvPicPr>
              <p:cNvPr id="32" name="Picture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8139798">
                <a:off x="1647960" y="6316422"/>
                <a:ext cx="429781" cy="647462"/>
              </a:xfrm>
              <a:prstGeom prst="rect">
                <a:avLst/>
              </a:prstGeom>
            </p:spPr>
          </p:pic>
          <p:pic>
            <p:nvPicPr>
              <p:cNvPr id="33" name="Picture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7732090">
                <a:off x="1867142" y="6181268"/>
                <a:ext cx="429781" cy="647462"/>
              </a:xfrm>
              <a:prstGeom prst="rect">
                <a:avLst/>
              </a:prstGeom>
            </p:spPr>
          </p:pic>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027280">
                <a:off x="2036430" y="5890913"/>
                <a:ext cx="429781" cy="647462"/>
              </a:xfrm>
              <a:prstGeom prst="rect">
                <a:avLst/>
              </a:prstGeom>
            </p:spPr>
          </p:pic>
        </p:grpSp>
        <p:sp>
          <p:nvSpPr>
            <p:cNvPr id="37" name="TextBox 36"/>
            <p:cNvSpPr txBox="1"/>
            <p:nvPr/>
          </p:nvSpPr>
          <p:spPr>
            <a:xfrm>
              <a:off x="792323" y="3900747"/>
              <a:ext cx="1481629" cy="738664"/>
            </a:xfrm>
            <a:prstGeom prst="rect">
              <a:avLst/>
            </a:prstGeom>
            <a:noFill/>
          </p:spPr>
          <p:txBody>
            <a:bodyPr wrap="square" rtlCol="0">
              <a:spAutoFit/>
            </a:bodyPr>
            <a:lstStyle/>
            <a:p>
              <a:r>
                <a:rPr lang="en-US" sz="1100" dirty="0" smtClean="0"/>
                <a:t>Shuffle the deck,</a:t>
              </a:r>
            </a:p>
            <a:p>
              <a:endParaRPr lang="en-US" sz="800" dirty="0" smtClean="0"/>
            </a:p>
            <a:p>
              <a:r>
                <a:rPr lang="en-US" sz="1100" dirty="0" smtClean="0"/>
                <a:t>and deal 3 cards to each player.</a:t>
              </a:r>
            </a:p>
          </p:txBody>
        </p:sp>
      </p:grpSp>
      <p:sp>
        <p:nvSpPr>
          <p:cNvPr id="39" name="TextBox 38"/>
          <p:cNvSpPr txBox="1"/>
          <p:nvPr/>
        </p:nvSpPr>
        <p:spPr>
          <a:xfrm>
            <a:off x="2628772" y="2259261"/>
            <a:ext cx="4639130" cy="4278094"/>
          </a:xfrm>
          <a:prstGeom prst="rect">
            <a:avLst/>
          </a:prstGeom>
          <a:noFill/>
        </p:spPr>
        <p:txBody>
          <a:bodyPr wrap="square" rtlCol="0">
            <a:spAutoFit/>
          </a:bodyPr>
          <a:lstStyle/>
          <a:p>
            <a:pPr marL="228600" indent="-228600" algn="just">
              <a:buFont typeface="Wingdings" panose="05000000000000000000" pitchFamily="2" charset="2"/>
              <a:buChar char="§"/>
            </a:pPr>
            <a:r>
              <a:rPr lang="en-US" sz="1600" dirty="0"/>
              <a:t>Take turns, going clockwise around the table</a:t>
            </a:r>
            <a:r>
              <a:rPr lang="en-US" sz="1600" dirty="0" smtClean="0"/>
              <a:t>.</a:t>
            </a:r>
          </a:p>
          <a:p>
            <a:pPr marL="228600" indent="-228600" algn="just">
              <a:buFont typeface="Wingdings" panose="05000000000000000000" pitchFamily="2" charset="2"/>
              <a:buChar char="§"/>
            </a:pPr>
            <a:endParaRPr lang="en-US" sz="1600" dirty="0" smtClean="0"/>
          </a:p>
          <a:p>
            <a:pPr marL="228600" indent="-228600" algn="just">
              <a:buFont typeface="Wingdings" panose="05000000000000000000" pitchFamily="2" charset="2"/>
              <a:buChar char="§"/>
            </a:pPr>
            <a:endParaRPr lang="en-US" sz="1600" dirty="0"/>
          </a:p>
          <a:p>
            <a:pPr marL="228600" indent="-228600" algn="just">
              <a:buFont typeface="Wingdings" panose="05000000000000000000" pitchFamily="2" charset="2"/>
              <a:buChar char="§"/>
            </a:pPr>
            <a:endParaRPr lang="en-US" sz="1600" dirty="0" smtClean="0"/>
          </a:p>
          <a:p>
            <a:pPr marL="228600" indent="-228600" algn="just">
              <a:buFont typeface="Wingdings" panose="05000000000000000000" pitchFamily="2" charset="2"/>
              <a:buChar char="§"/>
            </a:pPr>
            <a:endParaRPr lang="en-US" sz="1600" dirty="0"/>
          </a:p>
          <a:p>
            <a:pPr marL="228600" indent="-228600" algn="just">
              <a:buFont typeface="Wingdings" panose="05000000000000000000" pitchFamily="2" charset="2"/>
              <a:buChar char="§"/>
            </a:pPr>
            <a:endParaRPr lang="en-US" sz="1600" dirty="0" smtClean="0"/>
          </a:p>
          <a:p>
            <a:pPr marL="228600" indent="-228600" algn="just">
              <a:buFont typeface="Wingdings" panose="05000000000000000000" pitchFamily="2" charset="2"/>
              <a:buChar char="§"/>
            </a:pPr>
            <a:endParaRPr lang="en-US" sz="1600" dirty="0"/>
          </a:p>
          <a:p>
            <a:pPr marL="228600" indent="-228600" algn="just">
              <a:buFont typeface="Wingdings" panose="05000000000000000000" pitchFamily="2" charset="2"/>
              <a:buChar char="§"/>
            </a:pPr>
            <a:endParaRPr lang="en-US" sz="1600" dirty="0" smtClean="0"/>
          </a:p>
          <a:p>
            <a:pPr marL="228600" indent="-228600" algn="just">
              <a:buFont typeface="Wingdings" panose="05000000000000000000" pitchFamily="2" charset="2"/>
              <a:buChar char="§"/>
            </a:pPr>
            <a:endParaRPr lang="en-US" sz="1600" dirty="0"/>
          </a:p>
          <a:p>
            <a:pPr marL="228600" indent="-228600" algn="just">
              <a:buFont typeface="Wingdings" panose="05000000000000000000" pitchFamily="2" charset="2"/>
              <a:buChar char="§"/>
            </a:pPr>
            <a:endParaRPr lang="en-US" sz="1600" dirty="0" smtClean="0"/>
          </a:p>
          <a:p>
            <a:pPr marL="228600" indent="-228600" algn="just">
              <a:buFont typeface="Wingdings" panose="05000000000000000000" pitchFamily="2" charset="2"/>
              <a:buChar char="§"/>
            </a:pPr>
            <a:r>
              <a:rPr lang="en-US" sz="1600" dirty="0" smtClean="0"/>
              <a:t>Start </a:t>
            </a:r>
            <a:r>
              <a:rPr lang="en-US" sz="1600" dirty="0"/>
              <a:t>by following the </a:t>
            </a:r>
            <a:r>
              <a:rPr lang="en-US" sz="1600" b="1" dirty="0">
                <a:solidFill>
                  <a:schemeClr val="accent4"/>
                </a:solidFill>
              </a:rPr>
              <a:t>Basic Rules </a:t>
            </a:r>
            <a:r>
              <a:rPr lang="en-US" sz="1600" dirty="0" smtClean="0"/>
              <a:t>(Draw </a:t>
            </a:r>
            <a:r>
              <a:rPr lang="en-US" sz="1600" dirty="0"/>
              <a:t>1, Play 1</a:t>
            </a:r>
            <a:r>
              <a:rPr lang="en-US" sz="1600" dirty="0" smtClean="0"/>
              <a:t>). Adapt to </a:t>
            </a:r>
            <a:r>
              <a:rPr lang="en-US" sz="1600" b="1" dirty="0" smtClean="0">
                <a:solidFill>
                  <a:schemeClr val="bg1">
                    <a:lumMod val="65000"/>
                  </a:schemeClr>
                </a:solidFill>
              </a:rPr>
              <a:t>New Rules </a:t>
            </a:r>
            <a:r>
              <a:rPr lang="en-US" sz="1600" dirty="0" smtClean="0"/>
              <a:t>as soon as they are played.</a:t>
            </a:r>
            <a:endParaRPr lang="en-US" sz="1600" dirty="0"/>
          </a:p>
          <a:p>
            <a:pPr marL="228600" indent="-228600" algn="just">
              <a:buFont typeface="Wingdings" panose="05000000000000000000" pitchFamily="2" charset="2"/>
              <a:buChar char="§"/>
            </a:pPr>
            <a:r>
              <a:rPr lang="en-US" sz="1600" dirty="0"/>
              <a:t>When you play a card</a:t>
            </a:r>
            <a:r>
              <a:rPr lang="en-US" sz="1600" dirty="0" smtClean="0"/>
              <a:t>, </a:t>
            </a:r>
            <a:r>
              <a:rPr lang="en-US" sz="1600" dirty="0"/>
              <a:t>read the entire card. Every card has a description of how to use it and what it does written right on it</a:t>
            </a:r>
            <a:r>
              <a:rPr lang="en-US" sz="1600" dirty="0" smtClean="0"/>
              <a:t>.</a:t>
            </a:r>
          </a:p>
          <a:p>
            <a:pPr marL="228600" indent="-228600" algn="just">
              <a:buFont typeface="Wingdings" panose="05000000000000000000" pitchFamily="2" charset="2"/>
              <a:buChar char="§"/>
            </a:pPr>
            <a:r>
              <a:rPr lang="en-US" sz="1600" b="1" dirty="0" smtClean="0"/>
              <a:t>To win</a:t>
            </a:r>
            <a:r>
              <a:rPr lang="en-US" sz="1600" dirty="0" smtClean="0"/>
              <a:t>, have the </a:t>
            </a:r>
            <a:r>
              <a:rPr lang="en-US" sz="1600" b="1" dirty="0" smtClean="0">
                <a:solidFill>
                  <a:srgbClr val="7CE4CB"/>
                </a:solidFill>
              </a:rPr>
              <a:t>Supplies</a:t>
            </a:r>
            <a:r>
              <a:rPr lang="en-US" sz="1600" dirty="0" smtClean="0"/>
              <a:t> cards that match the current </a:t>
            </a:r>
            <a:r>
              <a:rPr lang="en-US" sz="1600" b="1" dirty="0" smtClean="0">
                <a:solidFill>
                  <a:schemeClr val="accent2"/>
                </a:solidFill>
              </a:rPr>
              <a:t>Goal</a:t>
            </a:r>
            <a:r>
              <a:rPr lang="en-US" sz="1600" dirty="0" smtClean="0"/>
              <a:t> in front of you.</a:t>
            </a:r>
            <a:endParaRPr lang="en-US" sz="1600" dirty="0"/>
          </a:p>
        </p:txBody>
      </p:sp>
      <p:grpSp>
        <p:nvGrpSpPr>
          <p:cNvPr id="48" name="Group 47"/>
          <p:cNvGrpSpPr/>
          <p:nvPr/>
        </p:nvGrpSpPr>
        <p:grpSpPr>
          <a:xfrm>
            <a:off x="2752224" y="2634416"/>
            <a:ext cx="4485273" cy="2004802"/>
            <a:chOff x="2752224" y="2765048"/>
            <a:chExt cx="4485273" cy="2004802"/>
          </a:xfrm>
        </p:grpSpPr>
        <p:grpSp>
          <p:nvGrpSpPr>
            <p:cNvPr id="43" name="Group 42"/>
            <p:cNvGrpSpPr/>
            <p:nvPr/>
          </p:nvGrpSpPr>
          <p:grpSpPr>
            <a:xfrm>
              <a:off x="2752224" y="2765048"/>
              <a:ext cx="4485273" cy="2004802"/>
              <a:chOff x="78828" y="2684494"/>
              <a:chExt cx="2506696" cy="1874638"/>
            </a:xfrm>
          </p:grpSpPr>
          <p:sp>
            <p:nvSpPr>
              <p:cNvPr id="44" name="Rounded Rectangle 43"/>
              <p:cNvSpPr/>
              <p:nvPr/>
            </p:nvSpPr>
            <p:spPr>
              <a:xfrm>
                <a:off x="78828" y="2817635"/>
                <a:ext cx="2506696" cy="1741497"/>
              </a:xfrm>
              <a:prstGeom prst="roundRect">
                <a:avLst/>
              </a:prstGeom>
              <a:solidFill>
                <a:srgbClr val="A9E7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907241" y="2684494"/>
                <a:ext cx="702688" cy="316573"/>
              </a:xfrm>
              <a:prstGeom prst="rect">
                <a:avLst/>
              </a:prstGeom>
              <a:solidFill>
                <a:schemeClr val="bg1"/>
              </a:solidFill>
              <a:ln>
                <a:solidFill>
                  <a:schemeClr val="tx1"/>
                </a:solidFill>
              </a:ln>
            </p:spPr>
            <p:txBody>
              <a:bodyPr wrap="none" rtlCol="0">
                <a:spAutoFit/>
              </a:bodyPr>
              <a:lstStyle/>
              <a:p>
                <a:r>
                  <a:rPr lang="en-US" sz="1600" dirty="0" smtClean="0">
                    <a:latin typeface="+mj-lt"/>
                  </a:rPr>
                  <a:t>On Your Turn</a:t>
                </a:r>
                <a:endParaRPr lang="en-US" sz="1600" dirty="0">
                  <a:latin typeface="+mj-lt"/>
                </a:endParaRPr>
              </a:p>
            </p:txBody>
          </p:sp>
        </p:grpSp>
        <p:sp>
          <p:nvSpPr>
            <p:cNvPr id="46" name="TextBox 45"/>
            <p:cNvSpPr txBox="1"/>
            <p:nvPr/>
          </p:nvSpPr>
          <p:spPr>
            <a:xfrm>
              <a:off x="2853969" y="3142058"/>
              <a:ext cx="4210734" cy="1569660"/>
            </a:xfrm>
            <a:prstGeom prst="rect">
              <a:avLst/>
            </a:prstGeom>
            <a:noFill/>
          </p:spPr>
          <p:txBody>
            <a:bodyPr wrap="square" rtlCol="0">
              <a:spAutoFit/>
            </a:bodyPr>
            <a:lstStyle/>
            <a:p>
              <a:pPr marL="293688" lvl="1" indent="-293688" algn="just">
                <a:buFont typeface="+mj-lt"/>
                <a:buAutoNum type="arabicPeriod"/>
              </a:pPr>
              <a:r>
                <a:rPr lang="en-US" sz="1600" dirty="0" smtClean="0"/>
                <a:t>Draw the number of cards currently required</a:t>
              </a:r>
            </a:p>
            <a:p>
              <a:pPr marL="293688" lvl="1" indent="-293688" algn="just">
                <a:buFont typeface="+mj-lt"/>
                <a:buAutoNum type="arabicPeriod"/>
              </a:pPr>
              <a:r>
                <a:rPr lang="en-US" sz="1600" dirty="0" smtClean="0"/>
                <a:t>Play the number of cards currently required</a:t>
              </a:r>
            </a:p>
            <a:p>
              <a:pPr marL="293688" lvl="1" indent="-293688" algn="just">
                <a:buFont typeface="+mj-lt"/>
                <a:buAutoNum type="arabicPeriod"/>
              </a:pPr>
              <a:r>
                <a:rPr lang="en-US" sz="1600" dirty="0" smtClean="0"/>
                <a:t>Discard cards in your hand so you follow the current Hand Limit (if any)</a:t>
              </a:r>
            </a:p>
            <a:p>
              <a:pPr marL="293688" lvl="1" indent="-293688" algn="just">
                <a:buFont typeface="+mj-lt"/>
                <a:buAutoNum type="arabicPeriod"/>
              </a:pPr>
              <a:r>
                <a:rPr lang="en-US" sz="1600" dirty="0" smtClean="0"/>
                <a:t>Discard Supplies cards so you follow the Supplies Limit (if any)</a:t>
              </a:r>
              <a:endParaRPr lang="en-US" dirty="0"/>
            </a:p>
          </p:txBody>
        </p:sp>
      </p:grpSp>
      <p:sp>
        <p:nvSpPr>
          <p:cNvPr id="57" name="TextBox 56"/>
          <p:cNvSpPr txBox="1"/>
          <p:nvPr/>
        </p:nvSpPr>
        <p:spPr>
          <a:xfrm>
            <a:off x="4678349" y="7125024"/>
            <a:ext cx="2589554" cy="2308324"/>
          </a:xfrm>
          <a:prstGeom prst="rect">
            <a:avLst/>
          </a:prstGeom>
          <a:noFill/>
        </p:spPr>
        <p:txBody>
          <a:bodyPr wrap="square" rtlCol="0">
            <a:spAutoFit/>
          </a:bodyPr>
          <a:lstStyle/>
          <a:p>
            <a:pPr algn="just"/>
            <a:r>
              <a:rPr lang="en-US" sz="1200" dirty="0" smtClean="0"/>
              <a:t>Keep the </a:t>
            </a:r>
            <a:r>
              <a:rPr lang="en-US" sz="1200" b="1" dirty="0" smtClean="0">
                <a:solidFill>
                  <a:schemeClr val="accent4"/>
                </a:solidFill>
              </a:rPr>
              <a:t>Basic Rules </a:t>
            </a:r>
            <a:r>
              <a:rPr lang="en-US" sz="1200" dirty="0" smtClean="0"/>
              <a:t>card, the deck, and the discard pile in the middle.</a:t>
            </a:r>
          </a:p>
          <a:p>
            <a:pPr algn="just"/>
            <a:r>
              <a:rPr lang="en-US" sz="1200" b="1" dirty="0" smtClean="0">
                <a:solidFill>
                  <a:schemeClr val="bg1">
                    <a:lumMod val="50000"/>
                  </a:schemeClr>
                </a:solidFill>
              </a:rPr>
              <a:t>When you play a New Rule</a:t>
            </a:r>
            <a:r>
              <a:rPr lang="en-US" sz="1200" dirty="0" smtClean="0"/>
              <a:t>, put it next to the Basic Rules.</a:t>
            </a:r>
          </a:p>
          <a:p>
            <a:pPr algn="just"/>
            <a:r>
              <a:rPr lang="en-US" sz="1200" b="1" dirty="0" smtClean="0">
                <a:solidFill>
                  <a:schemeClr val="accent2"/>
                </a:solidFill>
              </a:rPr>
              <a:t>When you play a Goal</a:t>
            </a:r>
            <a:r>
              <a:rPr lang="en-US" sz="1200" dirty="0" smtClean="0"/>
              <a:t>, put it above the Rules.</a:t>
            </a:r>
          </a:p>
          <a:p>
            <a:pPr algn="just"/>
            <a:r>
              <a:rPr lang="en-US" sz="1200" b="1" dirty="0" smtClean="0">
                <a:solidFill>
                  <a:srgbClr val="704CF2"/>
                </a:solidFill>
              </a:rPr>
              <a:t>When you play an Action</a:t>
            </a:r>
            <a:r>
              <a:rPr lang="en-US" sz="1200" dirty="0" smtClean="0"/>
              <a:t>, do what it says, then put it on the discard pile.</a:t>
            </a:r>
          </a:p>
          <a:p>
            <a:pPr algn="just"/>
            <a:r>
              <a:rPr lang="en-US" sz="1200" b="1" dirty="0" smtClean="0">
                <a:solidFill>
                  <a:srgbClr val="7CE4CB"/>
                </a:solidFill>
              </a:rPr>
              <a:t>When you play a Supplies</a:t>
            </a:r>
            <a:r>
              <a:rPr lang="en-US" sz="1200" dirty="0" smtClean="0"/>
              <a:t> card, put it in front of you.</a:t>
            </a:r>
          </a:p>
          <a:p>
            <a:pPr algn="just"/>
            <a:r>
              <a:rPr lang="en-US" sz="1200" b="1" dirty="0" smtClean="0"/>
              <a:t>If you have the </a:t>
            </a:r>
            <a:r>
              <a:rPr lang="en-US" sz="1200" b="1" dirty="0" smtClean="0">
                <a:solidFill>
                  <a:srgbClr val="7CE4CB"/>
                </a:solidFill>
              </a:rPr>
              <a:t>Supplies</a:t>
            </a:r>
            <a:r>
              <a:rPr lang="en-US" sz="1200" b="1" dirty="0" smtClean="0"/>
              <a:t> that match the current </a:t>
            </a:r>
            <a:r>
              <a:rPr lang="en-US" sz="1200" b="1" dirty="0" smtClean="0">
                <a:solidFill>
                  <a:schemeClr val="accent2"/>
                </a:solidFill>
              </a:rPr>
              <a:t>Goal</a:t>
            </a:r>
            <a:r>
              <a:rPr lang="en-US" sz="1200" b="1" dirty="0" smtClean="0"/>
              <a:t>, you win!</a:t>
            </a:r>
          </a:p>
        </p:txBody>
      </p:sp>
      <p:grpSp>
        <p:nvGrpSpPr>
          <p:cNvPr id="98" name="Group 97"/>
          <p:cNvGrpSpPr/>
          <p:nvPr/>
        </p:nvGrpSpPr>
        <p:grpSpPr>
          <a:xfrm>
            <a:off x="81699" y="6635329"/>
            <a:ext cx="4531446" cy="2922994"/>
            <a:chOff x="179673" y="6667987"/>
            <a:chExt cx="4531446" cy="2922994"/>
          </a:xfrm>
        </p:grpSpPr>
        <p:grpSp>
          <p:nvGrpSpPr>
            <p:cNvPr id="52" name="Group 51"/>
            <p:cNvGrpSpPr/>
            <p:nvPr/>
          </p:nvGrpSpPr>
          <p:grpSpPr>
            <a:xfrm>
              <a:off x="184130" y="6667987"/>
              <a:ext cx="4526989" cy="2748389"/>
              <a:chOff x="390499" y="2715032"/>
              <a:chExt cx="4526989" cy="2748389"/>
            </a:xfrm>
          </p:grpSpPr>
          <p:sp>
            <p:nvSpPr>
              <p:cNvPr id="65" name="Rounded Rectangle 64"/>
              <p:cNvSpPr/>
              <p:nvPr/>
            </p:nvSpPr>
            <p:spPr>
              <a:xfrm>
                <a:off x="390499" y="2817634"/>
                <a:ext cx="4526989" cy="2645787"/>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630599" y="2715032"/>
                <a:ext cx="2805192" cy="338554"/>
              </a:xfrm>
              <a:prstGeom prst="rect">
                <a:avLst/>
              </a:prstGeom>
              <a:solidFill>
                <a:schemeClr val="bg1"/>
              </a:solidFill>
              <a:ln>
                <a:solidFill>
                  <a:schemeClr val="tx1"/>
                </a:solidFill>
              </a:ln>
            </p:spPr>
            <p:txBody>
              <a:bodyPr wrap="none" rtlCol="0">
                <a:spAutoFit/>
              </a:bodyPr>
              <a:lstStyle/>
              <a:p>
                <a:r>
                  <a:rPr lang="en-US" sz="1600" dirty="0" smtClean="0">
                    <a:latin typeface="+mj-lt"/>
                  </a:rPr>
                  <a:t>Your table should look like this:</a:t>
                </a:r>
                <a:endParaRPr lang="en-US" sz="1600" dirty="0">
                  <a:latin typeface="+mj-lt"/>
                </a:endParaRPr>
              </a:p>
            </p:txBody>
          </p:sp>
        </p:grpSp>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81065" y="6902106"/>
              <a:ext cx="433477" cy="679229"/>
            </a:xfrm>
            <a:prstGeom prst="rect">
              <a:avLst/>
            </a:prstGeom>
          </p:spPr>
        </p:pic>
        <p:pic>
          <p:nvPicPr>
            <p:cNvPr id="24" name="Picture 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05889" y="8685334"/>
              <a:ext cx="477849" cy="679228"/>
            </a:xfrm>
            <a:prstGeom prst="rect">
              <a:avLst/>
            </a:prstGeom>
          </p:spPr>
        </p:pic>
        <p:pic>
          <p:nvPicPr>
            <p:cNvPr id="53" name="Picture 5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19067" y="7634360"/>
              <a:ext cx="463023" cy="673334"/>
            </a:xfrm>
            <a:prstGeom prst="rect">
              <a:avLst/>
            </a:prstGeom>
          </p:spPr>
        </p:pic>
        <p:grpSp>
          <p:nvGrpSpPr>
            <p:cNvPr id="55" name="Group 54"/>
            <p:cNvGrpSpPr/>
            <p:nvPr/>
          </p:nvGrpSpPr>
          <p:grpSpPr>
            <a:xfrm>
              <a:off x="3378996" y="7752309"/>
              <a:ext cx="514525" cy="733652"/>
              <a:chOff x="1520611" y="4608069"/>
              <a:chExt cx="514525" cy="733652"/>
            </a:xfrm>
            <a:effectLst>
              <a:outerShdw blurRad="50800" dist="25400" dir="3300000" algn="tl" rotWithShape="0">
                <a:prstClr val="black">
                  <a:alpha val="40000"/>
                </a:prstClr>
              </a:outerShdw>
            </a:effectLst>
          </p:grpSpPr>
          <p:pic>
            <p:nvPicPr>
              <p:cNvPr id="61" name="Picture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0611" y="4694259"/>
                <a:ext cx="429781" cy="647462"/>
              </a:xfrm>
              <a:prstGeom prst="rect">
                <a:avLst/>
              </a:prstGeom>
            </p:spPr>
          </p:pic>
          <p:pic>
            <p:nvPicPr>
              <p:cNvPr id="62" name="Picture 6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8859" y="4668009"/>
                <a:ext cx="429781" cy="647462"/>
              </a:xfrm>
              <a:prstGeom prst="rect">
                <a:avLst/>
              </a:prstGeom>
            </p:spPr>
          </p:pic>
          <p:pic>
            <p:nvPicPr>
              <p:cNvPr id="63" name="Picture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77107" y="4638039"/>
                <a:ext cx="429781" cy="647462"/>
              </a:xfrm>
              <a:prstGeom prst="rect">
                <a:avLst/>
              </a:prstGeom>
            </p:spPr>
          </p:pic>
          <p:pic>
            <p:nvPicPr>
              <p:cNvPr id="64" name="Picture 6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5355" y="4608069"/>
                <a:ext cx="429781" cy="647462"/>
              </a:xfrm>
              <a:prstGeom prst="rect">
                <a:avLst/>
              </a:prstGeom>
            </p:spPr>
          </p:pic>
        </p:grpSp>
        <p:grpSp>
          <p:nvGrpSpPr>
            <p:cNvPr id="56" name="Group 55"/>
            <p:cNvGrpSpPr/>
            <p:nvPr/>
          </p:nvGrpSpPr>
          <p:grpSpPr>
            <a:xfrm rot="1931290">
              <a:off x="2510999" y="8735691"/>
              <a:ext cx="1035932" cy="855290"/>
              <a:chOff x="1539120" y="5999753"/>
              <a:chExt cx="1035932" cy="855290"/>
            </a:xfrm>
          </p:grpSpPr>
          <p:pic>
            <p:nvPicPr>
              <p:cNvPr id="58" name="Picture 5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8139798">
                <a:off x="1647960" y="6316422"/>
                <a:ext cx="429781" cy="647462"/>
              </a:xfrm>
              <a:prstGeom prst="rect">
                <a:avLst/>
              </a:prstGeom>
            </p:spPr>
          </p:pic>
          <p:pic>
            <p:nvPicPr>
              <p:cNvPr id="59" name="Picture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7732090">
                <a:off x="1867142" y="6181268"/>
                <a:ext cx="429781" cy="647462"/>
              </a:xfrm>
              <a:prstGeom prst="rect">
                <a:avLst/>
              </a:prstGeom>
            </p:spPr>
          </p:pic>
          <p:pic>
            <p:nvPicPr>
              <p:cNvPr id="60" name="Picture 5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027280">
                <a:off x="2036430" y="5890913"/>
                <a:ext cx="429781" cy="647462"/>
              </a:xfrm>
              <a:prstGeom prst="rect">
                <a:avLst/>
              </a:prstGeom>
            </p:spPr>
          </p:pic>
        </p:grpSp>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51887" y="7634360"/>
              <a:ext cx="469465" cy="676030"/>
            </a:xfrm>
            <a:prstGeom prst="rect">
              <a:avLst/>
            </a:prstGeom>
          </p:spPr>
        </p:pic>
        <p:pic>
          <p:nvPicPr>
            <p:cNvPr id="83" name="Picture 8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68298" y="7634360"/>
              <a:ext cx="469465" cy="676030"/>
            </a:xfrm>
            <a:prstGeom prst="rect">
              <a:avLst/>
            </a:prstGeom>
          </p:spPr>
        </p:pic>
        <p:pic>
          <p:nvPicPr>
            <p:cNvPr id="84" name="Picture 8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72601" y="8685334"/>
              <a:ext cx="477849" cy="679228"/>
            </a:xfrm>
            <a:prstGeom prst="rect">
              <a:avLst/>
            </a:prstGeom>
          </p:spPr>
        </p:pic>
        <p:pic>
          <p:nvPicPr>
            <p:cNvPr id="85" name="Picture 8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5400000">
              <a:off x="741066" y="7163803"/>
              <a:ext cx="477849" cy="679228"/>
            </a:xfrm>
            <a:prstGeom prst="rect">
              <a:avLst/>
            </a:prstGeom>
          </p:spPr>
        </p:pic>
        <p:grpSp>
          <p:nvGrpSpPr>
            <p:cNvPr id="87" name="Group 86"/>
            <p:cNvGrpSpPr/>
            <p:nvPr/>
          </p:nvGrpSpPr>
          <p:grpSpPr>
            <a:xfrm rot="7281824">
              <a:off x="89352" y="7932447"/>
              <a:ext cx="1035932" cy="855290"/>
              <a:chOff x="1539120" y="5999753"/>
              <a:chExt cx="1035932" cy="855290"/>
            </a:xfrm>
          </p:grpSpPr>
          <p:pic>
            <p:nvPicPr>
              <p:cNvPr id="88" name="Picture 8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8139798">
                <a:off x="1647960" y="6316422"/>
                <a:ext cx="429781" cy="647462"/>
              </a:xfrm>
              <a:prstGeom prst="rect">
                <a:avLst/>
              </a:prstGeom>
            </p:spPr>
          </p:pic>
          <p:pic>
            <p:nvPicPr>
              <p:cNvPr id="89" name="Picture 8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7732090">
                <a:off x="1867142" y="6181268"/>
                <a:ext cx="429781" cy="647462"/>
              </a:xfrm>
              <a:prstGeom prst="rect">
                <a:avLst/>
              </a:prstGeom>
            </p:spPr>
          </p:pic>
          <p:pic>
            <p:nvPicPr>
              <p:cNvPr id="90" name="Picture 8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027280">
                <a:off x="2036430" y="5890913"/>
                <a:ext cx="429781" cy="647462"/>
              </a:xfrm>
              <a:prstGeom prst="rect">
                <a:avLst/>
              </a:prstGeom>
            </p:spPr>
          </p:pic>
        </p:grpSp>
        <p:grpSp>
          <p:nvGrpSpPr>
            <p:cNvPr id="94" name="Group 93"/>
            <p:cNvGrpSpPr/>
            <p:nvPr/>
          </p:nvGrpSpPr>
          <p:grpSpPr>
            <a:xfrm>
              <a:off x="3958725" y="7661540"/>
              <a:ext cx="570432" cy="784083"/>
              <a:chOff x="4619053" y="7713890"/>
              <a:chExt cx="570432" cy="784083"/>
            </a:xfrm>
            <a:effectLst>
              <a:outerShdw blurRad="50800" dist="25400" dir="3000000" algn="tl" rotWithShape="0">
                <a:prstClr val="black">
                  <a:alpha val="40000"/>
                </a:prstClr>
              </a:outerShdw>
            </a:effectLst>
          </p:grpSpPr>
          <p:pic>
            <p:nvPicPr>
              <p:cNvPr id="49" name="Picture 4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619053" y="7818746"/>
                <a:ext cx="462489" cy="679227"/>
              </a:xfrm>
              <a:prstGeom prst="rect">
                <a:avLst/>
              </a:prstGeom>
            </p:spPr>
          </p:pic>
          <p:pic>
            <p:nvPicPr>
              <p:cNvPr id="91" name="Picture 9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650555" y="7788776"/>
                <a:ext cx="462489" cy="679227"/>
              </a:xfrm>
              <a:prstGeom prst="rect">
                <a:avLst/>
              </a:prstGeom>
            </p:spPr>
          </p:pic>
          <p:pic>
            <p:nvPicPr>
              <p:cNvPr id="92" name="Picture 9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82230" y="7753244"/>
                <a:ext cx="433477" cy="679229"/>
              </a:xfrm>
              <a:prstGeom prst="rect">
                <a:avLst/>
              </a:prstGeom>
            </p:spPr>
          </p:pic>
          <p:pic>
            <p:nvPicPr>
              <p:cNvPr id="93" name="Picture 9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726996" y="7713890"/>
                <a:ext cx="462489" cy="679227"/>
              </a:xfrm>
              <a:prstGeom prst="rect">
                <a:avLst/>
              </a:prstGeom>
            </p:spPr>
          </p:pic>
        </p:grpSp>
      </p:grpSp>
      <p:sp>
        <p:nvSpPr>
          <p:cNvPr id="97" name="TextBox 96"/>
          <p:cNvSpPr txBox="1"/>
          <p:nvPr/>
        </p:nvSpPr>
        <p:spPr>
          <a:xfrm>
            <a:off x="4678349" y="6557254"/>
            <a:ext cx="2636852" cy="584775"/>
          </a:xfrm>
          <a:prstGeom prst="rect">
            <a:avLst/>
          </a:prstGeom>
          <a:noFill/>
        </p:spPr>
        <p:txBody>
          <a:bodyPr wrap="square" rtlCol="0">
            <a:spAutoFit/>
          </a:bodyPr>
          <a:lstStyle/>
          <a:p>
            <a:r>
              <a:rPr lang="en-US" sz="1600" i="1" dirty="0" smtClean="0">
                <a:latin typeface="+mj-lt"/>
              </a:rPr>
              <a:t>But what do I do with these cards?</a:t>
            </a:r>
            <a:endParaRPr lang="en-US" sz="1600" i="1" dirty="0">
              <a:latin typeface="+mj-lt"/>
            </a:endParaRPr>
          </a:p>
        </p:txBody>
      </p:sp>
    </p:spTree>
    <p:extLst>
      <p:ext uri="{BB962C8B-B14F-4D97-AF65-F5344CB8AC3E}">
        <p14:creationId xmlns:p14="http://schemas.microsoft.com/office/powerpoint/2010/main" val="3253925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93472"/>
            <a:ext cx="1963169" cy="2931665"/>
          </a:xfrm>
          <a:prstGeom prst="rect">
            <a:avLst/>
          </a:prstGeom>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35197" y="-93472"/>
            <a:ext cx="1950081" cy="2931666"/>
          </a:xfrm>
          <a:prstGeom prst="rect">
            <a:avLst/>
          </a:prstGeom>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57307" y="-93472"/>
            <a:ext cx="1950081" cy="2931666"/>
          </a:xfrm>
          <a:prstGeom prst="rect">
            <a:avLst/>
          </a:prstGeom>
        </p:spPr>
      </p:pic>
      <p:pic>
        <p:nvPicPr>
          <p:cNvPr id="19" name="Pictur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79416" y="-93472"/>
            <a:ext cx="1950081" cy="2931666"/>
          </a:xfrm>
          <a:prstGeom prst="rect">
            <a:avLst/>
          </a:prstGeom>
        </p:spPr>
      </p:pic>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 y="2742833"/>
            <a:ext cx="1950082" cy="2931665"/>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27834" y="2742833"/>
            <a:ext cx="1950082" cy="2931665"/>
          </a:xfrm>
          <a:prstGeom prst="rect">
            <a:avLst/>
          </a:prstGeom>
        </p:spPr>
      </p:pic>
      <p:pic>
        <p:nvPicPr>
          <p:cNvPr id="22" name="Picture 2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655669" y="2742833"/>
            <a:ext cx="1950082" cy="2931665"/>
          </a:xfrm>
          <a:prstGeom prst="rect">
            <a:avLst/>
          </a:prstGeom>
        </p:spPr>
      </p:pic>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483504" y="2742833"/>
            <a:ext cx="1950082" cy="2931665"/>
          </a:xfrm>
          <a:prstGeom prst="rect">
            <a:avLst/>
          </a:prstGeom>
        </p:spPr>
      </p:pic>
      <p:pic>
        <p:nvPicPr>
          <p:cNvPr id="24" name="Picture 2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0" y="5579138"/>
            <a:ext cx="1950081" cy="2931665"/>
          </a:xfrm>
          <a:prstGeom prst="rect">
            <a:avLst/>
          </a:prstGeom>
        </p:spPr>
      </p:pic>
      <p:pic>
        <p:nvPicPr>
          <p:cNvPr id="25" name="Picture 2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826472" y="5579138"/>
            <a:ext cx="1950081" cy="2931665"/>
          </a:xfrm>
          <a:prstGeom prst="rect">
            <a:avLst/>
          </a:prstGeom>
        </p:spPr>
      </p:pic>
      <p:pic>
        <p:nvPicPr>
          <p:cNvPr id="26" name="Picture 2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652944" y="5579138"/>
            <a:ext cx="1950081" cy="2931665"/>
          </a:xfrm>
          <a:prstGeom prst="rect">
            <a:avLst/>
          </a:prstGeom>
        </p:spPr>
      </p:pic>
      <p:pic>
        <p:nvPicPr>
          <p:cNvPr id="27" name="Picture 2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479416" y="5579138"/>
            <a:ext cx="1950081" cy="2931665"/>
          </a:xfrm>
          <a:prstGeom prst="rect">
            <a:avLst/>
          </a:prstGeom>
        </p:spPr>
      </p:pic>
    </p:spTree>
    <p:extLst>
      <p:ext uri="{BB962C8B-B14F-4D97-AF65-F5344CB8AC3E}">
        <p14:creationId xmlns:p14="http://schemas.microsoft.com/office/powerpoint/2010/main" val="2000261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93472"/>
            <a:ext cx="1963169" cy="2931665"/>
          </a:xfrm>
          <a:prstGeom prst="rect">
            <a:avLst/>
          </a:prstGeom>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35197" y="-93472"/>
            <a:ext cx="1950081" cy="2931666"/>
          </a:xfrm>
          <a:prstGeom prst="rect">
            <a:avLst/>
          </a:prstGeom>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57307" y="-93472"/>
            <a:ext cx="1950081" cy="2931666"/>
          </a:xfrm>
          <a:prstGeom prst="rect">
            <a:avLst/>
          </a:prstGeom>
        </p:spPr>
      </p:pic>
      <p:pic>
        <p:nvPicPr>
          <p:cNvPr id="19" name="Pictur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79416" y="-93472"/>
            <a:ext cx="1950081" cy="2931666"/>
          </a:xfrm>
          <a:prstGeom prst="rect">
            <a:avLst/>
          </a:prstGeom>
        </p:spPr>
      </p:pic>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 y="2742833"/>
            <a:ext cx="1950082" cy="2931665"/>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27834" y="2742833"/>
            <a:ext cx="1950082" cy="2931665"/>
          </a:xfrm>
          <a:prstGeom prst="rect">
            <a:avLst/>
          </a:prstGeom>
        </p:spPr>
      </p:pic>
      <p:pic>
        <p:nvPicPr>
          <p:cNvPr id="22" name="Picture 2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655669" y="2742833"/>
            <a:ext cx="1950082" cy="2931665"/>
          </a:xfrm>
          <a:prstGeom prst="rect">
            <a:avLst/>
          </a:prstGeom>
        </p:spPr>
      </p:pic>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483504" y="2742833"/>
            <a:ext cx="1950082" cy="2931665"/>
          </a:xfrm>
          <a:prstGeom prst="rect">
            <a:avLst/>
          </a:prstGeom>
        </p:spPr>
      </p:pic>
      <p:pic>
        <p:nvPicPr>
          <p:cNvPr id="24" name="Picture 2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0" y="5579138"/>
            <a:ext cx="1950081" cy="2931665"/>
          </a:xfrm>
          <a:prstGeom prst="rect">
            <a:avLst/>
          </a:prstGeom>
        </p:spPr>
      </p:pic>
      <p:pic>
        <p:nvPicPr>
          <p:cNvPr id="25" name="Picture 2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826472" y="5579138"/>
            <a:ext cx="1950081" cy="2931665"/>
          </a:xfrm>
          <a:prstGeom prst="rect">
            <a:avLst/>
          </a:prstGeom>
        </p:spPr>
      </p:pic>
      <p:pic>
        <p:nvPicPr>
          <p:cNvPr id="26" name="Picture 2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652944" y="5579138"/>
            <a:ext cx="1950081" cy="2931665"/>
          </a:xfrm>
          <a:prstGeom prst="rect">
            <a:avLst/>
          </a:prstGeom>
        </p:spPr>
      </p:pic>
      <p:pic>
        <p:nvPicPr>
          <p:cNvPr id="27" name="Picture 2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479416" y="5579138"/>
            <a:ext cx="1950081" cy="2931665"/>
          </a:xfrm>
          <a:prstGeom prst="rect">
            <a:avLst/>
          </a:prstGeom>
        </p:spPr>
      </p:pic>
    </p:spTree>
    <p:extLst>
      <p:ext uri="{BB962C8B-B14F-4D97-AF65-F5344CB8AC3E}">
        <p14:creationId xmlns:p14="http://schemas.microsoft.com/office/powerpoint/2010/main" val="9148175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114</TotalTime>
  <Words>267</Words>
  <Application>Microsoft Office PowerPoint</Application>
  <PresentationFormat>Custom</PresentationFormat>
  <Paragraphs>37</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Wingdings</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 w</dc:creator>
  <cp:lastModifiedBy>z w</cp:lastModifiedBy>
  <cp:revision>14</cp:revision>
  <dcterms:created xsi:type="dcterms:W3CDTF">2015-12-08T19:58:42Z</dcterms:created>
  <dcterms:modified xsi:type="dcterms:W3CDTF">2015-12-09T00:29:07Z</dcterms:modified>
</cp:coreProperties>
</file>