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302020204030203" pitchFamily="34" charset="77"/>
      <p:regular r:id="rId14"/>
      <p:bold r:id="rId15"/>
      <p:italic r:id="rId16"/>
      <p:boldItalic r:id="rId17"/>
    </p:embeddedFont>
    <p:embeddedFont>
      <p:font typeface="Montserrat" pitchFamily="2" charset="77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>
      <p:cViewPr varScale="1">
        <p:scale>
          <a:sx n="133" d="100"/>
          <a:sy n="133" d="100"/>
        </p:scale>
        <p:origin x="5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3f64b742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3f64b742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3f64b7429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3f64b7429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f64b74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f64b74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f64b742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f64b742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f64b742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f64b742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f64b742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3f64b742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f64b742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3f64b742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3f64b742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3f64b742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f64b7429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3f64b7429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3f64b7429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3f64b7429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eo.com/blog/knowledge-base-web-service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.tutsplus.com/tutorials/a-beginners-guide-to-http-and-rest--net-16340/" TargetMode="External"/><Relationship Id="rId5" Type="http://schemas.openxmlformats.org/officeDocument/2006/relationships/hyperlink" Target="https://www.geeksforgeeks.org/difference-between-stateless-and-stateful-protocol/" TargetMode="External"/><Relationship Id="rId4" Type="http://schemas.openxmlformats.org/officeDocument/2006/relationships/hyperlink" Target="https://bbvaopen4u.com/en/actualidad/rest-api-what-it-and-what-are-its-advantages-project-developmen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Representational State Transfer</a:t>
            </a:r>
            <a:endParaRPr sz="44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16573" y="3799795"/>
            <a:ext cx="3470700" cy="839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REST Methodologies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Faye Van Roekel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RESTful APIs Class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Some companies that use REST</a:t>
            </a:r>
            <a:endParaRPr b="1"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1297500" y="15561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1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Twitter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YouTube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Facebook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Amazon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Google’s Web Service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Google Cloud Platform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References</a:t>
            </a:r>
            <a:endParaRPr b="1"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1"/>
          </p:nvPr>
        </p:nvSpPr>
        <p:spPr>
          <a:xfrm>
            <a:off x="1297500" y="15561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1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606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Cleo Web Services (Ed.). (2019). What Are Web Services? Easy-to-Learn Concepts with Examples.  Retrieved October 18, 2019, from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https://www.cleo.com/blog/knowledge-base-web-services/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BBVAOpen4U (Ed.). (2016, March 23). REST API: What is it, and what are its advantages in project development? Retrieved October 19, 2019 from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https://bbvaopen4u.com/en/actualidad/rest-api-what-it-and-what-are-its-advantages-project-development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SakshiBhakhraCheck. (2019, June 17). Difference between Stateless and Stateful Protocol.  Retrieved October 19, 2019, from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https://www.geeksforgeeks.org/difference-between-stateless-and-stateful-protocol/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FischerI, L. (2013, January 9). A Beginner’s Guide to HTTP and REST.  Retrieved October 19, 2019, from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https://code.tutsplus.com/tutorials/a-beginners-guide-to-http-and-rest--net-16340/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25625" y="3822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is Representational State Transfer (REST)?</a:t>
            </a:r>
            <a:endParaRPr b="1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020125" y="1372750"/>
            <a:ext cx="7837800" cy="3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REST is a (an):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architectural style for developing web services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style that  builds upon existing systems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style that builds upon features of the Hypertext Transfer Protocol (HTTP)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 of formal and informal guides to creating architectures or ‘constraints’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style that was  introduced and defined in 2000 by Roy Fielding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Image defining how a well defined web application  behaves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Important Facts</a:t>
            </a:r>
            <a:endParaRPr b="1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561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HTTP Verbs are VERY important!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Headers generally contain the host name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Client and Server communication is stateless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Caching helps to increase server load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Client-Server Architecture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REST uses a layered system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role does REST play in modern web applications?</a:t>
            </a:r>
            <a:endParaRPr b="1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Defines a set of constraints to be used for creating web services.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Provides interoperability between systems on the internet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when developing websites, mobile apps &amp; games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Exposes functionality of a web service over HTTP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Utilizes HTTP to retrieve or create resources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Manipulates XML representation of web representations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Advantages of REST</a:t>
            </a:r>
            <a:endParaRPr b="1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2123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REST is generally considered easier to work with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REST provides a great deal of flexibility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REST can handle multiple types of calls &amp; return different data formats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REST can change structurally with implementation of hypermedia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REST provides a greater variety of data formats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REST offers better support for browser clients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Relationship between HTTP messages and REST</a:t>
            </a:r>
            <a:endParaRPr b="1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561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HTTP and REST are both communication protocols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HTTP uses Uniform Resource Identifier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HTTP transports messages over the network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REST exchanges messages that use HTTP to transport the messages 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world wide web runs on HTTP  &amp; RESTful API’s do as well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REST makes use of standards such as HTTP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308950" y="6649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Key Features of REST</a:t>
            </a:r>
            <a:endParaRPr b="1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40200" y="15790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supports JSON and XML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Simple to use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Allows access to powerful and convenient services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Changes are documented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includes error messages which will help developers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defines a set of well defined operations 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308975" y="6649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are Examples of HTTP Verbs?</a:t>
            </a:r>
            <a:endParaRPr b="1"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40200" y="1579000"/>
            <a:ext cx="7038900" cy="32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  HTTP  verbs make up a big part of the uniform interface</a:t>
            </a:r>
            <a:endParaRPr sz="1800"/>
          </a:p>
          <a:p>
            <a:pPr marL="11430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POST = Creating Data</a:t>
            </a:r>
            <a:endParaRPr sz="1800"/>
          </a:p>
          <a:p>
            <a:pPr marL="11430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GET = Getting Data</a:t>
            </a:r>
            <a:endParaRPr sz="1800"/>
          </a:p>
          <a:p>
            <a:pPr marL="11430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DELETE = Deleting Data</a:t>
            </a:r>
            <a:endParaRPr sz="1800"/>
          </a:p>
          <a:p>
            <a:pPr marL="11430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PATCH = Update or Modify Data</a:t>
            </a:r>
            <a:endParaRPr sz="1800"/>
          </a:p>
          <a:p>
            <a:pPr marL="11430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PUT = Replace Data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Stateless Client/Server Protocol</a:t>
            </a:r>
            <a:endParaRPr b="1"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Stateless protocols do not require server retention of requests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HTTP is an example of a stateless protocol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Once a transaction is over the server and browser are no longer connected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Requests are each considered independent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This is often used in high volume applications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Performance is increased due to not as much data retention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Microsoft Macintosh PowerPoint</Application>
  <PresentationFormat>On-screen Show (16:9)</PresentationFormat>
  <Paragraphs>74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Lato</vt:lpstr>
      <vt:lpstr>Montserrat</vt:lpstr>
      <vt:lpstr>Arial</vt:lpstr>
      <vt:lpstr>Roboto</vt:lpstr>
      <vt:lpstr>Focus</vt:lpstr>
      <vt:lpstr>Representational State Transfer</vt:lpstr>
      <vt:lpstr>What is Representational State Transfer (REST)?</vt:lpstr>
      <vt:lpstr>Important Facts</vt:lpstr>
      <vt:lpstr>What role does REST play in modern web applications?</vt:lpstr>
      <vt:lpstr>Advantages of REST</vt:lpstr>
      <vt:lpstr>Relationship between HTTP messages and REST</vt:lpstr>
      <vt:lpstr>Key Features of REST</vt:lpstr>
      <vt:lpstr>What are Examples of HTTP Verbs?</vt:lpstr>
      <vt:lpstr>Stateless Client/Server Protocol</vt:lpstr>
      <vt:lpstr>Some companies that use REST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Representational State Transfer</dc:title>
  <cp:lastModifiedBy>Faye VanRoekel</cp:lastModifiedBy>
  <cp:revision>1</cp:revision>
  <dcterms:modified xsi:type="dcterms:W3CDTF">2019-10-18T23:59:27Z</dcterms:modified>
</cp:coreProperties>
</file>